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handoutMasterIdLst>
    <p:handoutMasterId r:id="rId36"/>
  </p:handoutMasterIdLst>
  <p:sldIdLst>
    <p:sldId id="256" r:id="rId2"/>
    <p:sldId id="263" r:id="rId3"/>
    <p:sldId id="267" r:id="rId4"/>
    <p:sldId id="264" r:id="rId5"/>
    <p:sldId id="269" r:id="rId6"/>
    <p:sldId id="270" r:id="rId7"/>
    <p:sldId id="271" r:id="rId8"/>
    <p:sldId id="272" r:id="rId9"/>
    <p:sldId id="265" r:id="rId10"/>
    <p:sldId id="273" r:id="rId11"/>
    <p:sldId id="295" r:id="rId12"/>
    <p:sldId id="283" r:id="rId13"/>
    <p:sldId id="284" r:id="rId14"/>
    <p:sldId id="285" r:id="rId15"/>
    <p:sldId id="286" r:id="rId16"/>
    <p:sldId id="287" r:id="rId17"/>
    <p:sldId id="288" r:id="rId18"/>
    <p:sldId id="289" r:id="rId19"/>
    <p:sldId id="290" r:id="rId20"/>
    <p:sldId id="291" r:id="rId21"/>
    <p:sldId id="292" r:id="rId22"/>
    <p:sldId id="293" r:id="rId23"/>
    <p:sldId id="294" r:id="rId24"/>
    <p:sldId id="275" r:id="rId25"/>
    <p:sldId id="274" r:id="rId26"/>
    <p:sldId id="276" r:id="rId27"/>
    <p:sldId id="277" r:id="rId28"/>
    <p:sldId id="278" r:id="rId29"/>
    <p:sldId id="279" r:id="rId30"/>
    <p:sldId id="280" r:id="rId31"/>
    <p:sldId id="281" r:id="rId32"/>
    <p:sldId id="282" r:id="rId33"/>
    <p:sldId id="296" r:id="rId34"/>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599" autoAdjust="0"/>
  </p:normalViewPr>
  <p:slideViewPr>
    <p:cSldViewPr>
      <p:cViewPr varScale="1">
        <p:scale>
          <a:sx n="66" d="100"/>
          <a:sy n="66" d="100"/>
        </p:scale>
        <p:origin x="-732" y="-96"/>
      </p:cViewPr>
      <p:guideLst>
        <p:guide orient="horz" pos="2160"/>
        <p:guide pos="3839"/>
      </p:guideLst>
    </p:cSldViewPr>
  </p:slideViewPr>
  <p:notesTextViewPr>
    <p:cViewPr>
      <p:scale>
        <a:sx n="1" d="1"/>
        <a:sy n="1" d="1"/>
      </p:scale>
      <p:origin x="0" y="0"/>
    </p:cViewPr>
  </p:notesTextViewPr>
  <p:notesViewPr>
    <p:cSldViewPr showGuides="1">
      <p:cViewPr varScale="1">
        <p:scale>
          <a:sx n="52" d="100"/>
          <a:sy n="52" d="100"/>
        </p:scale>
        <p:origin x="2664" y="3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FBF047-92B8-4B74-AF90-61B7C4A1AFFF}" type="doc">
      <dgm:prSet loTypeId="urn:microsoft.com/office/officeart/2005/8/layout/radial3" loCatId="cycle" qsTypeId="urn:microsoft.com/office/officeart/2005/8/quickstyle/simple1" qsCatId="simple" csTypeId="urn:microsoft.com/office/officeart/2005/8/colors/colorful1" csCatId="colorful" phldr="1"/>
      <dgm:spPr/>
      <dgm:t>
        <a:bodyPr/>
        <a:lstStyle/>
        <a:p>
          <a:endParaRPr lang="en-US"/>
        </a:p>
      </dgm:t>
    </dgm:pt>
    <dgm:pt modelId="{BD6FAAE0-9CFA-4738-9567-032C86595395}">
      <dgm:prSet phldrT="[Text]" custT="1"/>
      <dgm:spPr/>
      <dgm:t>
        <a:bodyPr/>
        <a:lstStyle/>
        <a:p>
          <a:r>
            <a:rPr lang="en-MY" sz="1800" smtClean="0"/>
            <a:t>Pengurusan Penasihatan Murid</a:t>
          </a:r>
          <a:endParaRPr lang="en-US" sz="1800"/>
        </a:p>
      </dgm:t>
    </dgm:pt>
    <dgm:pt modelId="{900FC6B5-46FA-49E9-8760-433DA3787038}" type="parTrans" cxnId="{DFB2C829-13EB-49F6-9AEA-770B9AC71C4B}">
      <dgm:prSet/>
      <dgm:spPr/>
      <dgm:t>
        <a:bodyPr/>
        <a:lstStyle/>
        <a:p>
          <a:endParaRPr lang="en-US"/>
        </a:p>
      </dgm:t>
    </dgm:pt>
    <dgm:pt modelId="{DBF1D8A4-C1F6-464C-A3F1-156EA929B9CD}" type="sibTrans" cxnId="{DFB2C829-13EB-49F6-9AEA-770B9AC71C4B}">
      <dgm:prSet/>
      <dgm:spPr/>
      <dgm:t>
        <a:bodyPr/>
        <a:lstStyle/>
        <a:p>
          <a:endParaRPr lang="en-US"/>
        </a:p>
      </dgm:t>
    </dgm:pt>
    <dgm:pt modelId="{C8417D5E-7148-4DAC-AA3C-ECDAD1B23B23}">
      <dgm:prSet phldrT="[Text]" custT="1"/>
      <dgm:spPr/>
      <dgm:t>
        <a:bodyPr/>
        <a:lstStyle/>
        <a:p>
          <a:r>
            <a:rPr lang="en-MY" sz="1800" smtClean="0"/>
            <a:t>Bimbingan</a:t>
          </a:r>
          <a:endParaRPr lang="en-US" sz="1800"/>
        </a:p>
      </dgm:t>
    </dgm:pt>
    <dgm:pt modelId="{5E7DA510-5E89-4E14-8A98-A22E99B86D2B}" type="parTrans" cxnId="{BA369EB6-C563-48EB-81E6-3814525DC4FA}">
      <dgm:prSet/>
      <dgm:spPr/>
      <dgm:t>
        <a:bodyPr/>
        <a:lstStyle/>
        <a:p>
          <a:endParaRPr lang="en-US"/>
        </a:p>
      </dgm:t>
    </dgm:pt>
    <dgm:pt modelId="{E2B58263-6E76-4A7F-92FE-94DED18CA7B5}" type="sibTrans" cxnId="{BA369EB6-C563-48EB-81E6-3814525DC4FA}">
      <dgm:prSet/>
      <dgm:spPr/>
      <dgm:t>
        <a:bodyPr/>
        <a:lstStyle/>
        <a:p>
          <a:endParaRPr lang="en-US"/>
        </a:p>
      </dgm:t>
    </dgm:pt>
    <dgm:pt modelId="{004FA050-4F3C-4836-AA07-EE20A209A99E}">
      <dgm:prSet phldrT="[Text]" custT="1"/>
      <dgm:spPr/>
      <dgm:t>
        <a:bodyPr/>
        <a:lstStyle/>
        <a:p>
          <a:r>
            <a:rPr lang="en-MY" sz="1700" smtClean="0"/>
            <a:t>Penasihatan</a:t>
          </a:r>
          <a:endParaRPr lang="en-US" sz="1700"/>
        </a:p>
      </dgm:t>
    </dgm:pt>
    <dgm:pt modelId="{8EE74820-9090-40D8-8E6E-08FAE3E3BD94}" type="parTrans" cxnId="{42DB24A8-C7EA-4286-914F-015CD936D7BB}">
      <dgm:prSet/>
      <dgm:spPr/>
      <dgm:t>
        <a:bodyPr/>
        <a:lstStyle/>
        <a:p>
          <a:endParaRPr lang="en-US"/>
        </a:p>
      </dgm:t>
    </dgm:pt>
    <dgm:pt modelId="{CE6A0201-3123-49AC-A4B9-A30C1EE8B0D8}" type="sibTrans" cxnId="{42DB24A8-C7EA-4286-914F-015CD936D7BB}">
      <dgm:prSet/>
      <dgm:spPr/>
      <dgm:t>
        <a:bodyPr/>
        <a:lstStyle/>
        <a:p>
          <a:endParaRPr lang="en-US"/>
        </a:p>
      </dgm:t>
    </dgm:pt>
    <dgm:pt modelId="{6258AD0D-5E21-4501-891A-26A065A94D96}">
      <dgm:prSet phldrT="[Text]" custT="1"/>
      <dgm:spPr/>
      <dgm:t>
        <a:bodyPr/>
        <a:lstStyle/>
        <a:p>
          <a:r>
            <a:rPr lang="en-MY" sz="1800" smtClean="0"/>
            <a:t>Mentoring</a:t>
          </a:r>
          <a:endParaRPr lang="en-US" sz="1800"/>
        </a:p>
      </dgm:t>
    </dgm:pt>
    <dgm:pt modelId="{60FAF990-0129-4BEE-B3F5-1695C39B9FA5}" type="parTrans" cxnId="{4096FE52-9A70-460D-BFA5-433C59A60569}">
      <dgm:prSet/>
      <dgm:spPr/>
      <dgm:t>
        <a:bodyPr/>
        <a:lstStyle/>
        <a:p>
          <a:endParaRPr lang="en-US"/>
        </a:p>
      </dgm:t>
    </dgm:pt>
    <dgm:pt modelId="{032DCD77-3A0F-4569-B96E-C0F32D76D4A4}" type="sibTrans" cxnId="{4096FE52-9A70-460D-BFA5-433C59A60569}">
      <dgm:prSet/>
      <dgm:spPr/>
      <dgm:t>
        <a:bodyPr/>
        <a:lstStyle/>
        <a:p>
          <a:endParaRPr lang="en-US"/>
        </a:p>
      </dgm:t>
    </dgm:pt>
    <dgm:pt modelId="{884ACBEF-7726-4131-8913-E2085D623F7C}" type="pres">
      <dgm:prSet presAssocID="{9DFBF047-92B8-4B74-AF90-61B7C4A1AFFF}" presName="composite" presStyleCnt="0">
        <dgm:presLayoutVars>
          <dgm:chMax val="1"/>
          <dgm:dir/>
          <dgm:resizeHandles val="exact"/>
        </dgm:presLayoutVars>
      </dgm:prSet>
      <dgm:spPr/>
    </dgm:pt>
    <dgm:pt modelId="{9BEA8EAA-CC55-4B07-85B4-EA5A804C790E}" type="pres">
      <dgm:prSet presAssocID="{9DFBF047-92B8-4B74-AF90-61B7C4A1AFFF}" presName="radial" presStyleCnt="0">
        <dgm:presLayoutVars>
          <dgm:animLvl val="ctr"/>
        </dgm:presLayoutVars>
      </dgm:prSet>
      <dgm:spPr/>
    </dgm:pt>
    <dgm:pt modelId="{67B0E401-E8D6-42B9-90FE-216C306E249E}" type="pres">
      <dgm:prSet presAssocID="{BD6FAAE0-9CFA-4738-9567-032C86595395}" presName="centerShape" presStyleLbl="vennNode1" presStyleIdx="0" presStyleCnt="4"/>
      <dgm:spPr/>
    </dgm:pt>
    <dgm:pt modelId="{C4CA4222-A0E2-4894-B298-9B5CFD7F4A4F}" type="pres">
      <dgm:prSet presAssocID="{C8417D5E-7148-4DAC-AA3C-ECDAD1B23B23}" presName="node" presStyleLbl="vennNode1" presStyleIdx="1" presStyleCnt="4">
        <dgm:presLayoutVars>
          <dgm:bulletEnabled val="1"/>
        </dgm:presLayoutVars>
      </dgm:prSet>
      <dgm:spPr/>
    </dgm:pt>
    <dgm:pt modelId="{E0894AD8-FACF-48CD-B034-5FDED934BA3B}" type="pres">
      <dgm:prSet presAssocID="{004FA050-4F3C-4836-AA07-EE20A209A99E}" presName="node" presStyleLbl="vennNode1" presStyleIdx="2" presStyleCnt="4" custScaleX="102507" custScaleY="95688">
        <dgm:presLayoutVars>
          <dgm:bulletEnabled val="1"/>
        </dgm:presLayoutVars>
      </dgm:prSet>
      <dgm:spPr/>
    </dgm:pt>
    <dgm:pt modelId="{3CC77F68-881D-4650-93C5-45FB4C7FA46B}" type="pres">
      <dgm:prSet presAssocID="{6258AD0D-5E21-4501-891A-26A065A94D96}" presName="node" presStyleLbl="vennNode1" presStyleIdx="3" presStyleCnt="4">
        <dgm:presLayoutVars>
          <dgm:bulletEnabled val="1"/>
        </dgm:presLayoutVars>
      </dgm:prSet>
      <dgm:spPr/>
    </dgm:pt>
  </dgm:ptLst>
  <dgm:cxnLst>
    <dgm:cxn modelId="{DFB2C829-13EB-49F6-9AEA-770B9AC71C4B}" srcId="{9DFBF047-92B8-4B74-AF90-61B7C4A1AFFF}" destId="{BD6FAAE0-9CFA-4738-9567-032C86595395}" srcOrd="0" destOrd="0" parTransId="{900FC6B5-46FA-49E9-8760-433DA3787038}" sibTransId="{DBF1D8A4-C1F6-464C-A3F1-156EA929B9CD}"/>
    <dgm:cxn modelId="{4096FE52-9A70-460D-BFA5-433C59A60569}" srcId="{BD6FAAE0-9CFA-4738-9567-032C86595395}" destId="{6258AD0D-5E21-4501-891A-26A065A94D96}" srcOrd="2" destOrd="0" parTransId="{60FAF990-0129-4BEE-B3F5-1695C39B9FA5}" sibTransId="{032DCD77-3A0F-4569-B96E-C0F32D76D4A4}"/>
    <dgm:cxn modelId="{6DC97583-FF5D-4843-BC85-6454AAFD42FB}" type="presOf" srcId="{004FA050-4F3C-4836-AA07-EE20A209A99E}" destId="{E0894AD8-FACF-48CD-B034-5FDED934BA3B}" srcOrd="0" destOrd="0" presId="urn:microsoft.com/office/officeart/2005/8/layout/radial3"/>
    <dgm:cxn modelId="{025EA039-E58F-4931-B1C8-D05E75D8194E}" type="presOf" srcId="{9DFBF047-92B8-4B74-AF90-61B7C4A1AFFF}" destId="{884ACBEF-7726-4131-8913-E2085D623F7C}" srcOrd="0" destOrd="0" presId="urn:microsoft.com/office/officeart/2005/8/layout/radial3"/>
    <dgm:cxn modelId="{BA369EB6-C563-48EB-81E6-3814525DC4FA}" srcId="{BD6FAAE0-9CFA-4738-9567-032C86595395}" destId="{C8417D5E-7148-4DAC-AA3C-ECDAD1B23B23}" srcOrd="0" destOrd="0" parTransId="{5E7DA510-5E89-4E14-8A98-A22E99B86D2B}" sibTransId="{E2B58263-6E76-4A7F-92FE-94DED18CA7B5}"/>
    <dgm:cxn modelId="{C1D91560-5EDD-401A-8CC4-4F1AD830EA38}" type="presOf" srcId="{C8417D5E-7148-4DAC-AA3C-ECDAD1B23B23}" destId="{C4CA4222-A0E2-4894-B298-9B5CFD7F4A4F}" srcOrd="0" destOrd="0" presId="urn:microsoft.com/office/officeart/2005/8/layout/radial3"/>
    <dgm:cxn modelId="{CDFAABF5-916C-4818-B93D-788C0328E834}" type="presOf" srcId="{BD6FAAE0-9CFA-4738-9567-032C86595395}" destId="{67B0E401-E8D6-42B9-90FE-216C306E249E}" srcOrd="0" destOrd="0" presId="urn:microsoft.com/office/officeart/2005/8/layout/radial3"/>
    <dgm:cxn modelId="{42DB24A8-C7EA-4286-914F-015CD936D7BB}" srcId="{BD6FAAE0-9CFA-4738-9567-032C86595395}" destId="{004FA050-4F3C-4836-AA07-EE20A209A99E}" srcOrd="1" destOrd="0" parTransId="{8EE74820-9090-40D8-8E6E-08FAE3E3BD94}" sibTransId="{CE6A0201-3123-49AC-A4B9-A30C1EE8B0D8}"/>
    <dgm:cxn modelId="{E8501B69-95AC-4D29-BB86-63E9796AFAC8}" type="presOf" srcId="{6258AD0D-5E21-4501-891A-26A065A94D96}" destId="{3CC77F68-881D-4650-93C5-45FB4C7FA46B}" srcOrd="0" destOrd="0" presId="urn:microsoft.com/office/officeart/2005/8/layout/radial3"/>
    <dgm:cxn modelId="{A55A97EC-B9BB-4744-B3DC-53DCC31625D8}" type="presParOf" srcId="{884ACBEF-7726-4131-8913-E2085D623F7C}" destId="{9BEA8EAA-CC55-4B07-85B4-EA5A804C790E}" srcOrd="0" destOrd="0" presId="urn:microsoft.com/office/officeart/2005/8/layout/radial3"/>
    <dgm:cxn modelId="{85E6DF67-B02F-43F6-8E76-1264669E9472}" type="presParOf" srcId="{9BEA8EAA-CC55-4B07-85B4-EA5A804C790E}" destId="{67B0E401-E8D6-42B9-90FE-216C306E249E}" srcOrd="0" destOrd="0" presId="urn:microsoft.com/office/officeart/2005/8/layout/radial3"/>
    <dgm:cxn modelId="{6394FD90-41D9-4322-BE24-D0895F7CC47F}" type="presParOf" srcId="{9BEA8EAA-CC55-4B07-85B4-EA5A804C790E}" destId="{C4CA4222-A0E2-4894-B298-9B5CFD7F4A4F}" srcOrd="1" destOrd="0" presId="urn:microsoft.com/office/officeart/2005/8/layout/radial3"/>
    <dgm:cxn modelId="{15658A54-7BF2-4887-B70C-F34DDCEEE44E}" type="presParOf" srcId="{9BEA8EAA-CC55-4B07-85B4-EA5A804C790E}" destId="{E0894AD8-FACF-48CD-B034-5FDED934BA3B}" srcOrd="2" destOrd="0" presId="urn:microsoft.com/office/officeart/2005/8/layout/radial3"/>
    <dgm:cxn modelId="{5A538379-DA1F-4E21-B7CF-F339786F8FDB}" type="presParOf" srcId="{9BEA8EAA-CC55-4B07-85B4-EA5A804C790E}" destId="{3CC77F68-881D-4650-93C5-45FB4C7FA46B}" srcOrd="3"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B139A0-61D6-4130-B56E-F70291A8DE68}" type="doc">
      <dgm:prSet loTypeId="urn:microsoft.com/office/officeart/2005/8/layout/hProcess9" loCatId="process" qsTypeId="urn:microsoft.com/office/officeart/2005/8/quickstyle/simple5" qsCatId="simple" csTypeId="urn:microsoft.com/office/officeart/2005/8/colors/accent0_3" csCatId="mainScheme" phldr="1"/>
      <dgm:spPr/>
      <dgm:t>
        <a:bodyPr/>
        <a:lstStyle/>
        <a:p>
          <a:endParaRPr lang="en-US"/>
        </a:p>
      </dgm:t>
    </dgm:pt>
    <dgm:pt modelId="{D7AC00BF-2EF6-4D69-A04D-4452DFDAC791}">
      <dgm:prSet phldrT="[Text]"/>
      <dgm:spPr/>
      <dgm:t>
        <a:bodyPr/>
        <a:lstStyle/>
        <a:p>
          <a:r>
            <a:rPr lang="en-MY" smtClean="0"/>
            <a:t>Fasa 1: </a:t>
          </a:r>
          <a:r>
            <a:rPr lang="ms-MY" smtClean="0"/>
            <a:t>Kesedaran guru sebagai pembimbing dan penasihat pelajar</a:t>
          </a:r>
          <a:endParaRPr lang="en-US"/>
        </a:p>
      </dgm:t>
    </dgm:pt>
    <dgm:pt modelId="{71B7D668-39AC-4FD6-9DE6-B2815AE6FF8C}" type="parTrans" cxnId="{41416F30-0FC4-477F-BC01-5D79B77073EA}">
      <dgm:prSet/>
      <dgm:spPr/>
      <dgm:t>
        <a:bodyPr/>
        <a:lstStyle/>
        <a:p>
          <a:endParaRPr lang="en-US"/>
        </a:p>
      </dgm:t>
    </dgm:pt>
    <dgm:pt modelId="{FE642108-8AF1-4AB3-AB32-017C60605BF6}" type="sibTrans" cxnId="{41416F30-0FC4-477F-BC01-5D79B77073EA}">
      <dgm:prSet/>
      <dgm:spPr/>
      <dgm:t>
        <a:bodyPr/>
        <a:lstStyle/>
        <a:p>
          <a:endParaRPr lang="en-US"/>
        </a:p>
      </dgm:t>
    </dgm:pt>
    <dgm:pt modelId="{46993864-1CDE-4C29-83F4-47D687C64C93}">
      <dgm:prSet phldrT="[Text]"/>
      <dgm:spPr/>
      <dgm:t>
        <a:bodyPr/>
        <a:lstStyle/>
        <a:p>
          <a:r>
            <a:rPr lang="en-MY" smtClean="0"/>
            <a:t>Fasa 2: </a:t>
          </a:r>
          <a:r>
            <a:rPr lang="ms-MY" smtClean="0"/>
            <a:t>Menguasai kemahiran-kemahiran asas bimbingan dan penasihatan</a:t>
          </a:r>
          <a:endParaRPr lang="en-US"/>
        </a:p>
      </dgm:t>
    </dgm:pt>
    <dgm:pt modelId="{9CBBCD6F-A92F-4C1B-A674-E49A3F1CBAF4}" type="parTrans" cxnId="{F48EB13E-4E38-4ADF-BEE2-954140BB851C}">
      <dgm:prSet/>
      <dgm:spPr/>
      <dgm:t>
        <a:bodyPr/>
        <a:lstStyle/>
        <a:p>
          <a:endParaRPr lang="en-US"/>
        </a:p>
      </dgm:t>
    </dgm:pt>
    <dgm:pt modelId="{397B166C-7BE5-4707-90E4-DF1870E7EEE6}" type="sibTrans" cxnId="{F48EB13E-4E38-4ADF-BEE2-954140BB851C}">
      <dgm:prSet/>
      <dgm:spPr/>
      <dgm:t>
        <a:bodyPr/>
        <a:lstStyle/>
        <a:p>
          <a:endParaRPr lang="en-US"/>
        </a:p>
      </dgm:t>
    </dgm:pt>
    <dgm:pt modelId="{08C99E42-21C0-44E0-92F8-FF7B69984E16}">
      <dgm:prSet phldrT="[Text]"/>
      <dgm:spPr/>
      <dgm:t>
        <a:bodyPr/>
        <a:lstStyle/>
        <a:p>
          <a:r>
            <a:rPr lang="en-MY" smtClean="0"/>
            <a:t>Fasa 3: Proses mengenali pelajar</a:t>
          </a:r>
          <a:endParaRPr lang="en-US"/>
        </a:p>
      </dgm:t>
    </dgm:pt>
    <dgm:pt modelId="{DEDE33ED-15A8-4E8D-9E22-330904EE7574}" type="parTrans" cxnId="{F53AF09A-68F5-422A-92F9-5413DA5BCEB0}">
      <dgm:prSet/>
      <dgm:spPr/>
      <dgm:t>
        <a:bodyPr/>
        <a:lstStyle/>
        <a:p>
          <a:endParaRPr lang="en-US"/>
        </a:p>
      </dgm:t>
    </dgm:pt>
    <dgm:pt modelId="{A1750251-7371-4053-AEE5-CD15C66C0B63}" type="sibTrans" cxnId="{F53AF09A-68F5-422A-92F9-5413DA5BCEB0}">
      <dgm:prSet/>
      <dgm:spPr/>
      <dgm:t>
        <a:bodyPr/>
        <a:lstStyle/>
        <a:p>
          <a:endParaRPr lang="en-US"/>
        </a:p>
      </dgm:t>
    </dgm:pt>
    <dgm:pt modelId="{557EB552-0DF5-4FB4-B4C4-2CEEB4B016F7}">
      <dgm:prSet phldrT="[Text]"/>
      <dgm:spPr/>
      <dgm:t>
        <a:bodyPr/>
        <a:lstStyle/>
        <a:p>
          <a:r>
            <a:rPr lang="en-MY" smtClean="0"/>
            <a:t>Fasa 4: Proses membimbing pelajar </a:t>
          </a:r>
          <a:endParaRPr lang="en-US"/>
        </a:p>
      </dgm:t>
    </dgm:pt>
    <dgm:pt modelId="{D8BC02FE-FD93-40F6-9646-8F23A1F4F025}" type="parTrans" cxnId="{70A104D2-3AB4-4569-9326-8A3DAF6B8DC4}">
      <dgm:prSet/>
      <dgm:spPr/>
      <dgm:t>
        <a:bodyPr/>
        <a:lstStyle/>
        <a:p>
          <a:endParaRPr lang="en-US"/>
        </a:p>
      </dgm:t>
    </dgm:pt>
    <dgm:pt modelId="{0B005AD7-2E01-4E0F-9D99-EC1C16F7DF20}" type="sibTrans" cxnId="{70A104D2-3AB4-4569-9326-8A3DAF6B8DC4}">
      <dgm:prSet/>
      <dgm:spPr/>
      <dgm:t>
        <a:bodyPr/>
        <a:lstStyle/>
        <a:p>
          <a:endParaRPr lang="en-US"/>
        </a:p>
      </dgm:t>
    </dgm:pt>
    <dgm:pt modelId="{85B51920-A370-4904-A62E-FDFD362A4417}">
      <dgm:prSet phldrT="[Text]"/>
      <dgm:spPr/>
      <dgm:t>
        <a:bodyPr/>
        <a:lstStyle/>
        <a:p>
          <a:r>
            <a:rPr lang="en-MY" smtClean="0"/>
            <a:t>Fasa 5: Analisis penilaian</a:t>
          </a:r>
          <a:endParaRPr lang="en-US"/>
        </a:p>
      </dgm:t>
    </dgm:pt>
    <dgm:pt modelId="{B581219C-261A-4341-AC02-F4DBD1252318}" type="parTrans" cxnId="{DFF410C7-3213-47DB-80A2-92DA695AEEEF}">
      <dgm:prSet/>
      <dgm:spPr/>
      <dgm:t>
        <a:bodyPr/>
        <a:lstStyle/>
        <a:p>
          <a:endParaRPr lang="en-US"/>
        </a:p>
      </dgm:t>
    </dgm:pt>
    <dgm:pt modelId="{22AE1FC8-5B1E-4EAF-BBBA-49064815A801}" type="sibTrans" cxnId="{DFF410C7-3213-47DB-80A2-92DA695AEEEF}">
      <dgm:prSet/>
      <dgm:spPr/>
      <dgm:t>
        <a:bodyPr/>
        <a:lstStyle/>
        <a:p>
          <a:endParaRPr lang="en-US"/>
        </a:p>
      </dgm:t>
    </dgm:pt>
    <dgm:pt modelId="{115A0C30-8EF7-4D0A-898D-50592E0DC953}" type="pres">
      <dgm:prSet presAssocID="{0BB139A0-61D6-4130-B56E-F70291A8DE68}" presName="CompostProcess" presStyleCnt="0">
        <dgm:presLayoutVars>
          <dgm:dir/>
          <dgm:resizeHandles val="exact"/>
        </dgm:presLayoutVars>
      </dgm:prSet>
      <dgm:spPr/>
    </dgm:pt>
    <dgm:pt modelId="{CF51207E-9000-4D2F-84DF-AB0B05768254}" type="pres">
      <dgm:prSet presAssocID="{0BB139A0-61D6-4130-B56E-F70291A8DE68}" presName="arrow" presStyleLbl="bgShp" presStyleIdx="0" presStyleCnt="1"/>
      <dgm:spPr/>
    </dgm:pt>
    <dgm:pt modelId="{48C7A500-AEDC-4841-9D13-00BCE127C403}" type="pres">
      <dgm:prSet presAssocID="{0BB139A0-61D6-4130-B56E-F70291A8DE68}" presName="linearProcess" presStyleCnt="0"/>
      <dgm:spPr/>
    </dgm:pt>
    <dgm:pt modelId="{499307CB-C2D4-4685-9C36-0E6D2EAC17F8}" type="pres">
      <dgm:prSet presAssocID="{D7AC00BF-2EF6-4D69-A04D-4452DFDAC791}" presName="textNode" presStyleLbl="node1" presStyleIdx="0" presStyleCnt="5">
        <dgm:presLayoutVars>
          <dgm:bulletEnabled val="1"/>
        </dgm:presLayoutVars>
      </dgm:prSet>
      <dgm:spPr/>
    </dgm:pt>
    <dgm:pt modelId="{E930B5E8-40B5-4E0D-8BD4-DF679AB88B9E}" type="pres">
      <dgm:prSet presAssocID="{FE642108-8AF1-4AB3-AB32-017C60605BF6}" presName="sibTrans" presStyleCnt="0"/>
      <dgm:spPr/>
    </dgm:pt>
    <dgm:pt modelId="{741EF733-7C46-4469-967D-14E2B23E1A36}" type="pres">
      <dgm:prSet presAssocID="{46993864-1CDE-4C29-83F4-47D687C64C93}" presName="textNode" presStyleLbl="node1" presStyleIdx="1" presStyleCnt="5">
        <dgm:presLayoutVars>
          <dgm:bulletEnabled val="1"/>
        </dgm:presLayoutVars>
      </dgm:prSet>
      <dgm:spPr/>
    </dgm:pt>
    <dgm:pt modelId="{BF834CE7-90AB-4AEF-A7FE-AF4C88176E7C}" type="pres">
      <dgm:prSet presAssocID="{397B166C-7BE5-4707-90E4-DF1870E7EEE6}" presName="sibTrans" presStyleCnt="0"/>
      <dgm:spPr/>
    </dgm:pt>
    <dgm:pt modelId="{4612E07C-A469-46DC-B42D-1A82C34B7AC9}" type="pres">
      <dgm:prSet presAssocID="{08C99E42-21C0-44E0-92F8-FF7B69984E16}" presName="textNode" presStyleLbl="node1" presStyleIdx="2" presStyleCnt="5">
        <dgm:presLayoutVars>
          <dgm:bulletEnabled val="1"/>
        </dgm:presLayoutVars>
      </dgm:prSet>
      <dgm:spPr/>
    </dgm:pt>
    <dgm:pt modelId="{40A57996-3742-4F2C-9A46-59BAF3FB94F8}" type="pres">
      <dgm:prSet presAssocID="{A1750251-7371-4053-AEE5-CD15C66C0B63}" presName="sibTrans" presStyleCnt="0"/>
      <dgm:spPr/>
    </dgm:pt>
    <dgm:pt modelId="{1DF0C146-D11B-4B62-BE09-44E383FC4BD3}" type="pres">
      <dgm:prSet presAssocID="{557EB552-0DF5-4FB4-B4C4-2CEEB4B016F7}" presName="textNode" presStyleLbl="node1" presStyleIdx="3" presStyleCnt="5">
        <dgm:presLayoutVars>
          <dgm:bulletEnabled val="1"/>
        </dgm:presLayoutVars>
      </dgm:prSet>
      <dgm:spPr/>
    </dgm:pt>
    <dgm:pt modelId="{C1D59935-D549-4AFD-A46C-E4910EFFCD8D}" type="pres">
      <dgm:prSet presAssocID="{0B005AD7-2E01-4E0F-9D99-EC1C16F7DF20}" presName="sibTrans" presStyleCnt="0"/>
      <dgm:spPr/>
    </dgm:pt>
    <dgm:pt modelId="{1A00EFBE-C1C1-47DD-9EB2-E4F6B6ED6969}" type="pres">
      <dgm:prSet presAssocID="{85B51920-A370-4904-A62E-FDFD362A4417}" presName="textNode" presStyleLbl="node1" presStyleIdx="4" presStyleCnt="5">
        <dgm:presLayoutVars>
          <dgm:bulletEnabled val="1"/>
        </dgm:presLayoutVars>
      </dgm:prSet>
      <dgm:spPr/>
    </dgm:pt>
  </dgm:ptLst>
  <dgm:cxnLst>
    <dgm:cxn modelId="{F53AF09A-68F5-422A-92F9-5413DA5BCEB0}" srcId="{0BB139A0-61D6-4130-B56E-F70291A8DE68}" destId="{08C99E42-21C0-44E0-92F8-FF7B69984E16}" srcOrd="2" destOrd="0" parTransId="{DEDE33ED-15A8-4E8D-9E22-330904EE7574}" sibTransId="{A1750251-7371-4053-AEE5-CD15C66C0B63}"/>
    <dgm:cxn modelId="{8C13372B-17EE-4EC2-83F8-8A0C84323171}" type="presOf" srcId="{557EB552-0DF5-4FB4-B4C4-2CEEB4B016F7}" destId="{1DF0C146-D11B-4B62-BE09-44E383FC4BD3}" srcOrd="0" destOrd="0" presId="urn:microsoft.com/office/officeart/2005/8/layout/hProcess9"/>
    <dgm:cxn modelId="{9A278CC8-AACF-438D-A4F8-B2D6091957BE}" type="presOf" srcId="{0BB139A0-61D6-4130-B56E-F70291A8DE68}" destId="{115A0C30-8EF7-4D0A-898D-50592E0DC953}" srcOrd="0" destOrd="0" presId="urn:microsoft.com/office/officeart/2005/8/layout/hProcess9"/>
    <dgm:cxn modelId="{43923625-4AF5-41C1-880F-91C2F861DA1D}" type="presOf" srcId="{85B51920-A370-4904-A62E-FDFD362A4417}" destId="{1A00EFBE-C1C1-47DD-9EB2-E4F6B6ED6969}" srcOrd="0" destOrd="0" presId="urn:microsoft.com/office/officeart/2005/8/layout/hProcess9"/>
    <dgm:cxn modelId="{BD362910-F420-40CC-A1EB-0640319D0C3C}" type="presOf" srcId="{D7AC00BF-2EF6-4D69-A04D-4452DFDAC791}" destId="{499307CB-C2D4-4685-9C36-0E6D2EAC17F8}" srcOrd="0" destOrd="0" presId="urn:microsoft.com/office/officeart/2005/8/layout/hProcess9"/>
    <dgm:cxn modelId="{0AA9785B-5903-4C6E-AC83-02D593E3B887}" type="presOf" srcId="{46993864-1CDE-4C29-83F4-47D687C64C93}" destId="{741EF733-7C46-4469-967D-14E2B23E1A36}" srcOrd="0" destOrd="0" presId="urn:microsoft.com/office/officeart/2005/8/layout/hProcess9"/>
    <dgm:cxn modelId="{41416F30-0FC4-477F-BC01-5D79B77073EA}" srcId="{0BB139A0-61D6-4130-B56E-F70291A8DE68}" destId="{D7AC00BF-2EF6-4D69-A04D-4452DFDAC791}" srcOrd="0" destOrd="0" parTransId="{71B7D668-39AC-4FD6-9DE6-B2815AE6FF8C}" sibTransId="{FE642108-8AF1-4AB3-AB32-017C60605BF6}"/>
    <dgm:cxn modelId="{DFF410C7-3213-47DB-80A2-92DA695AEEEF}" srcId="{0BB139A0-61D6-4130-B56E-F70291A8DE68}" destId="{85B51920-A370-4904-A62E-FDFD362A4417}" srcOrd="4" destOrd="0" parTransId="{B581219C-261A-4341-AC02-F4DBD1252318}" sibTransId="{22AE1FC8-5B1E-4EAF-BBBA-49064815A801}"/>
    <dgm:cxn modelId="{BB934BF1-0752-490E-B375-7A84798465EE}" type="presOf" srcId="{08C99E42-21C0-44E0-92F8-FF7B69984E16}" destId="{4612E07C-A469-46DC-B42D-1A82C34B7AC9}" srcOrd="0" destOrd="0" presId="urn:microsoft.com/office/officeart/2005/8/layout/hProcess9"/>
    <dgm:cxn modelId="{70A104D2-3AB4-4569-9326-8A3DAF6B8DC4}" srcId="{0BB139A0-61D6-4130-B56E-F70291A8DE68}" destId="{557EB552-0DF5-4FB4-B4C4-2CEEB4B016F7}" srcOrd="3" destOrd="0" parTransId="{D8BC02FE-FD93-40F6-9646-8F23A1F4F025}" sibTransId="{0B005AD7-2E01-4E0F-9D99-EC1C16F7DF20}"/>
    <dgm:cxn modelId="{F48EB13E-4E38-4ADF-BEE2-954140BB851C}" srcId="{0BB139A0-61D6-4130-B56E-F70291A8DE68}" destId="{46993864-1CDE-4C29-83F4-47D687C64C93}" srcOrd="1" destOrd="0" parTransId="{9CBBCD6F-A92F-4C1B-A674-E49A3F1CBAF4}" sibTransId="{397B166C-7BE5-4707-90E4-DF1870E7EEE6}"/>
    <dgm:cxn modelId="{2D083F59-7419-4E14-AA03-1F1DC12E26C4}" type="presParOf" srcId="{115A0C30-8EF7-4D0A-898D-50592E0DC953}" destId="{CF51207E-9000-4D2F-84DF-AB0B05768254}" srcOrd="0" destOrd="0" presId="urn:microsoft.com/office/officeart/2005/8/layout/hProcess9"/>
    <dgm:cxn modelId="{F32BDEDA-5E6F-42BF-B86D-39CD1685EB27}" type="presParOf" srcId="{115A0C30-8EF7-4D0A-898D-50592E0DC953}" destId="{48C7A500-AEDC-4841-9D13-00BCE127C403}" srcOrd="1" destOrd="0" presId="urn:microsoft.com/office/officeart/2005/8/layout/hProcess9"/>
    <dgm:cxn modelId="{DBCC3DD1-261C-4F0E-8C8B-3D6EBD807298}" type="presParOf" srcId="{48C7A500-AEDC-4841-9D13-00BCE127C403}" destId="{499307CB-C2D4-4685-9C36-0E6D2EAC17F8}" srcOrd="0" destOrd="0" presId="urn:microsoft.com/office/officeart/2005/8/layout/hProcess9"/>
    <dgm:cxn modelId="{B32B31EC-0BA5-4583-A501-DF22A863E6AE}" type="presParOf" srcId="{48C7A500-AEDC-4841-9D13-00BCE127C403}" destId="{E930B5E8-40B5-4E0D-8BD4-DF679AB88B9E}" srcOrd="1" destOrd="0" presId="urn:microsoft.com/office/officeart/2005/8/layout/hProcess9"/>
    <dgm:cxn modelId="{FF23533A-A4C4-4F3A-B3AA-61B0FD5D2564}" type="presParOf" srcId="{48C7A500-AEDC-4841-9D13-00BCE127C403}" destId="{741EF733-7C46-4469-967D-14E2B23E1A36}" srcOrd="2" destOrd="0" presId="urn:microsoft.com/office/officeart/2005/8/layout/hProcess9"/>
    <dgm:cxn modelId="{56614004-BF9A-435A-B6CE-58F88D4C88AF}" type="presParOf" srcId="{48C7A500-AEDC-4841-9D13-00BCE127C403}" destId="{BF834CE7-90AB-4AEF-A7FE-AF4C88176E7C}" srcOrd="3" destOrd="0" presId="urn:microsoft.com/office/officeart/2005/8/layout/hProcess9"/>
    <dgm:cxn modelId="{E65E122F-6364-498A-AB42-138DA4F3EA3F}" type="presParOf" srcId="{48C7A500-AEDC-4841-9D13-00BCE127C403}" destId="{4612E07C-A469-46DC-B42D-1A82C34B7AC9}" srcOrd="4" destOrd="0" presId="urn:microsoft.com/office/officeart/2005/8/layout/hProcess9"/>
    <dgm:cxn modelId="{56B80C4E-E681-4910-9680-B9C2883095F3}" type="presParOf" srcId="{48C7A500-AEDC-4841-9D13-00BCE127C403}" destId="{40A57996-3742-4F2C-9A46-59BAF3FB94F8}" srcOrd="5" destOrd="0" presId="urn:microsoft.com/office/officeart/2005/8/layout/hProcess9"/>
    <dgm:cxn modelId="{2416CEC1-A298-45A1-AA99-C9C10E900471}" type="presParOf" srcId="{48C7A500-AEDC-4841-9D13-00BCE127C403}" destId="{1DF0C146-D11B-4B62-BE09-44E383FC4BD3}" srcOrd="6" destOrd="0" presId="urn:microsoft.com/office/officeart/2005/8/layout/hProcess9"/>
    <dgm:cxn modelId="{1369C184-7412-4339-AC79-5993AF755F15}" type="presParOf" srcId="{48C7A500-AEDC-4841-9D13-00BCE127C403}" destId="{C1D59935-D549-4AFD-A46C-E4910EFFCD8D}" srcOrd="7" destOrd="0" presId="urn:microsoft.com/office/officeart/2005/8/layout/hProcess9"/>
    <dgm:cxn modelId="{1A7A9F74-1C85-4F64-A3B8-6B2F830F47B5}" type="presParOf" srcId="{48C7A500-AEDC-4841-9D13-00BCE127C403}" destId="{1A00EFBE-C1C1-47DD-9EB2-E4F6B6ED6969}"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036A879-EABA-4D57-A525-DA9F1A38E5CA}" type="doc">
      <dgm:prSet loTypeId="urn:microsoft.com/office/officeart/2005/8/layout/hProcess9" loCatId="process" qsTypeId="urn:microsoft.com/office/officeart/2005/8/quickstyle/simple4" qsCatId="simple" csTypeId="urn:microsoft.com/office/officeart/2005/8/colors/colorful5" csCatId="colorful" phldr="1"/>
      <dgm:spPr/>
    </dgm:pt>
    <dgm:pt modelId="{45FDDF2C-44AE-4625-B730-25B0A51FEF1A}">
      <dgm:prSet phldrT="[Text]" custT="1"/>
      <dgm:spPr/>
      <dgm:t>
        <a:bodyPr/>
        <a:lstStyle/>
        <a:p>
          <a:r>
            <a:rPr lang="en-MY" sz="2000" b="0" smtClean="0"/>
            <a:t>Menjalin Perhubungan</a:t>
          </a:r>
          <a:endParaRPr lang="en-US" sz="2000" b="0"/>
        </a:p>
      </dgm:t>
    </dgm:pt>
    <dgm:pt modelId="{8FA5AE66-D28E-4442-A6C9-53D20407C51D}" type="parTrans" cxnId="{493F36EE-B483-4C93-A161-9FA97766C4A1}">
      <dgm:prSet/>
      <dgm:spPr/>
      <dgm:t>
        <a:bodyPr/>
        <a:lstStyle/>
        <a:p>
          <a:endParaRPr lang="en-US"/>
        </a:p>
      </dgm:t>
    </dgm:pt>
    <dgm:pt modelId="{2C082ADB-4709-4886-879F-FA878498DD74}" type="sibTrans" cxnId="{493F36EE-B483-4C93-A161-9FA97766C4A1}">
      <dgm:prSet/>
      <dgm:spPr/>
      <dgm:t>
        <a:bodyPr/>
        <a:lstStyle/>
        <a:p>
          <a:endParaRPr lang="en-US"/>
        </a:p>
      </dgm:t>
    </dgm:pt>
    <dgm:pt modelId="{7A7C2B54-FB3D-4E1C-8C07-474A803EF1C5}">
      <dgm:prSet phldrT="[Text]" custT="1"/>
      <dgm:spPr/>
      <dgm:t>
        <a:bodyPr/>
        <a:lstStyle/>
        <a:p>
          <a:r>
            <a:rPr lang="en-US" altLang="en-US" sz="2000" b="0" smtClean="0"/>
            <a:t>Merundingkan persetujuan/ perjanjian</a:t>
          </a:r>
          <a:endParaRPr lang="en-US" sz="2000" b="0"/>
        </a:p>
      </dgm:t>
    </dgm:pt>
    <dgm:pt modelId="{0BD8BFD5-CDFB-4E13-AF72-8ADF895E9A89}" type="parTrans" cxnId="{E15AA62B-35F6-448E-816A-09694DB7DED1}">
      <dgm:prSet/>
      <dgm:spPr/>
      <dgm:t>
        <a:bodyPr/>
        <a:lstStyle/>
        <a:p>
          <a:endParaRPr lang="en-US"/>
        </a:p>
      </dgm:t>
    </dgm:pt>
    <dgm:pt modelId="{CBC432A3-1159-4336-BB72-D5EE26D25F4B}" type="sibTrans" cxnId="{E15AA62B-35F6-448E-816A-09694DB7DED1}">
      <dgm:prSet/>
      <dgm:spPr/>
      <dgm:t>
        <a:bodyPr/>
        <a:lstStyle/>
        <a:p>
          <a:endParaRPr lang="en-US"/>
        </a:p>
      </dgm:t>
    </dgm:pt>
    <dgm:pt modelId="{EA85CBEB-F3BB-4EBC-8FF2-935650DF8439}">
      <dgm:prSet phldrT="[Text]" custT="1"/>
      <dgm:spPr/>
      <dgm:t>
        <a:bodyPr/>
        <a:lstStyle/>
        <a:p>
          <a:r>
            <a:rPr lang="en-US" altLang="en-US" sz="2000" b="0" smtClean="0"/>
            <a:t>Perkembangan professional mantee</a:t>
          </a:r>
          <a:endParaRPr lang="en-US" sz="2000" b="0"/>
        </a:p>
      </dgm:t>
    </dgm:pt>
    <dgm:pt modelId="{489C7F3E-9FA9-44B4-B4D8-C75FDE4F6969}" type="parTrans" cxnId="{00CCE64E-9711-4478-9943-90B54EB50026}">
      <dgm:prSet/>
      <dgm:spPr/>
      <dgm:t>
        <a:bodyPr/>
        <a:lstStyle/>
        <a:p>
          <a:endParaRPr lang="en-US"/>
        </a:p>
      </dgm:t>
    </dgm:pt>
    <dgm:pt modelId="{564A56EA-5EE8-4DF6-A2E7-FBB452140295}" type="sibTrans" cxnId="{00CCE64E-9711-4478-9943-90B54EB50026}">
      <dgm:prSet/>
      <dgm:spPr/>
      <dgm:t>
        <a:bodyPr/>
        <a:lstStyle/>
        <a:p>
          <a:endParaRPr lang="en-US"/>
        </a:p>
      </dgm:t>
    </dgm:pt>
    <dgm:pt modelId="{CC79C2E4-95B9-49EE-A1F7-B8891EC35333}">
      <dgm:prSet phldrT="[Text]" custT="1"/>
      <dgm:spPr/>
      <dgm:t>
        <a:bodyPr/>
        <a:lstStyle/>
        <a:p>
          <a:r>
            <a:rPr lang="en-MY" sz="2000" b="0" smtClean="0"/>
            <a:t>Menamatkan Perhubungan</a:t>
          </a:r>
          <a:endParaRPr lang="en-US" sz="2000" b="0"/>
        </a:p>
      </dgm:t>
    </dgm:pt>
    <dgm:pt modelId="{0D363381-5FB9-407A-9424-7B41925A4792}" type="parTrans" cxnId="{FC925850-2731-4278-AF58-D7D6839BCCAF}">
      <dgm:prSet/>
      <dgm:spPr/>
      <dgm:t>
        <a:bodyPr/>
        <a:lstStyle/>
        <a:p>
          <a:endParaRPr lang="en-US"/>
        </a:p>
      </dgm:t>
    </dgm:pt>
    <dgm:pt modelId="{0469EEB7-D2DC-49FB-AE61-5681C30905A9}" type="sibTrans" cxnId="{FC925850-2731-4278-AF58-D7D6839BCCAF}">
      <dgm:prSet/>
      <dgm:spPr/>
      <dgm:t>
        <a:bodyPr/>
        <a:lstStyle/>
        <a:p>
          <a:endParaRPr lang="en-US"/>
        </a:p>
      </dgm:t>
    </dgm:pt>
    <dgm:pt modelId="{B1FDD18B-3060-48B2-825B-F49FCF7BAEEA}" type="pres">
      <dgm:prSet presAssocID="{1036A879-EABA-4D57-A525-DA9F1A38E5CA}" presName="CompostProcess" presStyleCnt="0">
        <dgm:presLayoutVars>
          <dgm:dir/>
          <dgm:resizeHandles val="exact"/>
        </dgm:presLayoutVars>
      </dgm:prSet>
      <dgm:spPr/>
    </dgm:pt>
    <dgm:pt modelId="{44961E6E-38EB-44F4-9CA0-67FAC1FC3DE9}" type="pres">
      <dgm:prSet presAssocID="{1036A879-EABA-4D57-A525-DA9F1A38E5CA}" presName="arrow" presStyleLbl="bgShp" presStyleIdx="0" presStyleCnt="1"/>
      <dgm:spPr/>
    </dgm:pt>
    <dgm:pt modelId="{17AE8A4F-406C-43C7-B3F0-17AADDDC43AB}" type="pres">
      <dgm:prSet presAssocID="{1036A879-EABA-4D57-A525-DA9F1A38E5CA}" presName="linearProcess" presStyleCnt="0"/>
      <dgm:spPr/>
    </dgm:pt>
    <dgm:pt modelId="{D5D164F8-C186-40A0-9082-AEC60B158055}" type="pres">
      <dgm:prSet presAssocID="{45FDDF2C-44AE-4625-B730-25B0A51FEF1A}" presName="textNode" presStyleLbl="node1" presStyleIdx="0" presStyleCnt="4">
        <dgm:presLayoutVars>
          <dgm:bulletEnabled val="1"/>
        </dgm:presLayoutVars>
      </dgm:prSet>
      <dgm:spPr/>
    </dgm:pt>
    <dgm:pt modelId="{2A7EF077-B7C1-49D5-807D-689A24B226A8}" type="pres">
      <dgm:prSet presAssocID="{2C082ADB-4709-4886-879F-FA878498DD74}" presName="sibTrans" presStyleCnt="0"/>
      <dgm:spPr/>
    </dgm:pt>
    <dgm:pt modelId="{F583B855-5F66-4126-B661-E0E837497130}" type="pres">
      <dgm:prSet presAssocID="{7A7C2B54-FB3D-4E1C-8C07-474A803EF1C5}" presName="textNode" presStyleLbl="node1" presStyleIdx="1" presStyleCnt="4">
        <dgm:presLayoutVars>
          <dgm:bulletEnabled val="1"/>
        </dgm:presLayoutVars>
      </dgm:prSet>
      <dgm:spPr/>
      <dgm:t>
        <a:bodyPr/>
        <a:lstStyle/>
        <a:p>
          <a:endParaRPr lang="en-US"/>
        </a:p>
      </dgm:t>
    </dgm:pt>
    <dgm:pt modelId="{F7F5886F-1365-4F6B-ACFF-57A0E1E8F890}" type="pres">
      <dgm:prSet presAssocID="{CBC432A3-1159-4336-BB72-D5EE26D25F4B}" presName="sibTrans" presStyleCnt="0"/>
      <dgm:spPr/>
    </dgm:pt>
    <dgm:pt modelId="{32E8093A-9B3F-4127-856C-C024F7D6FDA5}" type="pres">
      <dgm:prSet presAssocID="{EA85CBEB-F3BB-4EBC-8FF2-935650DF8439}" presName="textNode" presStyleLbl="node1" presStyleIdx="2" presStyleCnt="4">
        <dgm:presLayoutVars>
          <dgm:bulletEnabled val="1"/>
        </dgm:presLayoutVars>
      </dgm:prSet>
      <dgm:spPr/>
      <dgm:t>
        <a:bodyPr/>
        <a:lstStyle/>
        <a:p>
          <a:endParaRPr lang="en-US"/>
        </a:p>
      </dgm:t>
    </dgm:pt>
    <dgm:pt modelId="{31FD23BE-3917-4B20-9F13-455B95E22647}" type="pres">
      <dgm:prSet presAssocID="{564A56EA-5EE8-4DF6-A2E7-FBB452140295}" presName="sibTrans" presStyleCnt="0"/>
      <dgm:spPr/>
    </dgm:pt>
    <dgm:pt modelId="{D99E4F21-8CEE-4272-B05F-C3E3963E2946}" type="pres">
      <dgm:prSet presAssocID="{CC79C2E4-95B9-49EE-A1F7-B8891EC35333}" presName="textNode" presStyleLbl="node1" presStyleIdx="3" presStyleCnt="4">
        <dgm:presLayoutVars>
          <dgm:bulletEnabled val="1"/>
        </dgm:presLayoutVars>
      </dgm:prSet>
      <dgm:spPr/>
    </dgm:pt>
  </dgm:ptLst>
  <dgm:cxnLst>
    <dgm:cxn modelId="{00CCE64E-9711-4478-9943-90B54EB50026}" srcId="{1036A879-EABA-4D57-A525-DA9F1A38E5CA}" destId="{EA85CBEB-F3BB-4EBC-8FF2-935650DF8439}" srcOrd="2" destOrd="0" parTransId="{489C7F3E-9FA9-44B4-B4D8-C75FDE4F6969}" sibTransId="{564A56EA-5EE8-4DF6-A2E7-FBB452140295}"/>
    <dgm:cxn modelId="{ABD9210D-881A-4021-A035-99B9BDC08A70}" type="presOf" srcId="{CC79C2E4-95B9-49EE-A1F7-B8891EC35333}" destId="{D99E4F21-8CEE-4272-B05F-C3E3963E2946}" srcOrd="0" destOrd="0" presId="urn:microsoft.com/office/officeart/2005/8/layout/hProcess9"/>
    <dgm:cxn modelId="{493F36EE-B483-4C93-A161-9FA97766C4A1}" srcId="{1036A879-EABA-4D57-A525-DA9F1A38E5CA}" destId="{45FDDF2C-44AE-4625-B730-25B0A51FEF1A}" srcOrd="0" destOrd="0" parTransId="{8FA5AE66-D28E-4442-A6C9-53D20407C51D}" sibTransId="{2C082ADB-4709-4886-879F-FA878498DD74}"/>
    <dgm:cxn modelId="{FC925850-2731-4278-AF58-D7D6839BCCAF}" srcId="{1036A879-EABA-4D57-A525-DA9F1A38E5CA}" destId="{CC79C2E4-95B9-49EE-A1F7-B8891EC35333}" srcOrd="3" destOrd="0" parTransId="{0D363381-5FB9-407A-9424-7B41925A4792}" sibTransId="{0469EEB7-D2DC-49FB-AE61-5681C30905A9}"/>
    <dgm:cxn modelId="{9EED5D65-8D82-4E8D-B172-2A59156F952C}" type="presOf" srcId="{EA85CBEB-F3BB-4EBC-8FF2-935650DF8439}" destId="{32E8093A-9B3F-4127-856C-C024F7D6FDA5}" srcOrd="0" destOrd="0" presId="urn:microsoft.com/office/officeart/2005/8/layout/hProcess9"/>
    <dgm:cxn modelId="{CBF3F50B-4991-4296-A612-4BCE714E3152}" type="presOf" srcId="{1036A879-EABA-4D57-A525-DA9F1A38E5CA}" destId="{B1FDD18B-3060-48B2-825B-F49FCF7BAEEA}" srcOrd="0" destOrd="0" presId="urn:microsoft.com/office/officeart/2005/8/layout/hProcess9"/>
    <dgm:cxn modelId="{E15AA62B-35F6-448E-816A-09694DB7DED1}" srcId="{1036A879-EABA-4D57-A525-DA9F1A38E5CA}" destId="{7A7C2B54-FB3D-4E1C-8C07-474A803EF1C5}" srcOrd="1" destOrd="0" parTransId="{0BD8BFD5-CDFB-4E13-AF72-8ADF895E9A89}" sibTransId="{CBC432A3-1159-4336-BB72-D5EE26D25F4B}"/>
    <dgm:cxn modelId="{C0727BF5-F530-4808-BE55-389193CE320E}" type="presOf" srcId="{7A7C2B54-FB3D-4E1C-8C07-474A803EF1C5}" destId="{F583B855-5F66-4126-B661-E0E837497130}" srcOrd="0" destOrd="0" presId="urn:microsoft.com/office/officeart/2005/8/layout/hProcess9"/>
    <dgm:cxn modelId="{E3965EC5-A392-4BA8-A689-44FA74A54E3A}" type="presOf" srcId="{45FDDF2C-44AE-4625-B730-25B0A51FEF1A}" destId="{D5D164F8-C186-40A0-9082-AEC60B158055}" srcOrd="0" destOrd="0" presId="urn:microsoft.com/office/officeart/2005/8/layout/hProcess9"/>
    <dgm:cxn modelId="{0992D1DD-4F0B-4B7E-8065-8CD09099FFC2}" type="presParOf" srcId="{B1FDD18B-3060-48B2-825B-F49FCF7BAEEA}" destId="{44961E6E-38EB-44F4-9CA0-67FAC1FC3DE9}" srcOrd="0" destOrd="0" presId="urn:microsoft.com/office/officeart/2005/8/layout/hProcess9"/>
    <dgm:cxn modelId="{0E709FDB-B677-47E0-96B3-F668F4A24E0D}" type="presParOf" srcId="{B1FDD18B-3060-48B2-825B-F49FCF7BAEEA}" destId="{17AE8A4F-406C-43C7-B3F0-17AADDDC43AB}" srcOrd="1" destOrd="0" presId="urn:microsoft.com/office/officeart/2005/8/layout/hProcess9"/>
    <dgm:cxn modelId="{E4793B46-CECB-43FB-B7B7-666E14A05B66}" type="presParOf" srcId="{17AE8A4F-406C-43C7-B3F0-17AADDDC43AB}" destId="{D5D164F8-C186-40A0-9082-AEC60B158055}" srcOrd="0" destOrd="0" presId="urn:microsoft.com/office/officeart/2005/8/layout/hProcess9"/>
    <dgm:cxn modelId="{A46B9BAD-C10A-4D5B-A1E4-193838D6E1D5}" type="presParOf" srcId="{17AE8A4F-406C-43C7-B3F0-17AADDDC43AB}" destId="{2A7EF077-B7C1-49D5-807D-689A24B226A8}" srcOrd="1" destOrd="0" presId="urn:microsoft.com/office/officeart/2005/8/layout/hProcess9"/>
    <dgm:cxn modelId="{28ED796A-B8A0-4EE7-A270-A9370758D8BC}" type="presParOf" srcId="{17AE8A4F-406C-43C7-B3F0-17AADDDC43AB}" destId="{F583B855-5F66-4126-B661-E0E837497130}" srcOrd="2" destOrd="0" presId="urn:microsoft.com/office/officeart/2005/8/layout/hProcess9"/>
    <dgm:cxn modelId="{175FE47B-6039-4D18-AEC6-812B2678FA9C}" type="presParOf" srcId="{17AE8A4F-406C-43C7-B3F0-17AADDDC43AB}" destId="{F7F5886F-1365-4F6B-ACFF-57A0E1E8F890}" srcOrd="3" destOrd="0" presId="urn:microsoft.com/office/officeart/2005/8/layout/hProcess9"/>
    <dgm:cxn modelId="{B3B0F6B8-EA16-4331-B283-50D26D69911D}" type="presParOf" srcId="{17AE8A4F-406C-43C7-B3F0-17AADDDC43AB}" destId="{32E8093A-9B3F-4127-856C-C024F7D6FDA5}" srcOrd="4" destOrd="0" presId="urn:microsoft.com/office/officeart/2005/8/layout/hProcess9"/>
    <dgm:cxn modelId="{C98D529A-72E3-45C3-8C46-871175A7E4DC}" type="presParOf" srcId="{17AE8A4F-406C-43C7-B3F0-17AADDDC43AB}" destId="{31FD23BE-3917-4B20-9F13-455B95E22647}" srcOrd="5" destOrd="0" presId="urn:microsoft.com/office/officeart/2005/8/layout/hProcess9"/>
    <dgm:cxn modelId="{BF388956-C72B-4769-9C85-4192AD35A185}" type="presParOf" srcId="{17AE8A4F-406C-43C7-B3F0-17AADDDC43AB}" destId="{D99E4F21-8CEE-4272-B05F-C3E3963E2946}"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B0E401-E8D6-42B9-90FE-216C306E249E}">
      <dsp:nvSpPr>
        <dsp:cNvPr id="0" name=""/>
        <dsp:cNvSpPr/>
      </dsp:nvSpPr>
      <dsp:spPr>
        <a:xfrm>
          <a:off x="3587507" y="1581182"/>
          <a:ext cx="3317360" cy="3317360"/>
        </a:xfrm>
        <a:prstGeom prst="ellipse">
          <a:avLst/>
        </a:prstGeom>
        <a:solidFill>
          <a:schemeClr val="accent2">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MY" sz="1800" kern="1200" smtClean="0"/>
            <a:t>Pengurusan Penasihatan Murid</a:t>
          </a:r>
          <a:endParaRPr lang="en-US" sz="1800" kern="1200"/>
        </a:p>
      </dsp:txBody>
      <dsp:txXfrm>
        <a:off x="4073323" y="2066998"/>
        <a:ext cx="2345728" cy="2345728"/>
      </dsp:txXfrm>
    </dsp:sp>
    <dsp:sp modelId="{C4CA4222-A0E2-4894-B298-9B5CFD7F4A4F}">
      <dsp:nvSpPr>
        <dsp:cNvPr id="0" name=""/>
        <dsp:cNvSpPr/>
      </dsp:nvSpPr>
      <dsp:spPr>
        <a:xfrm>
          <a:off x="4416848" y="252269"/>
          <a:ext cx="1658680" cy="1658680"/>
        </a:xfrm>
        <a:prstGeom prst="ellipse">
          <a:avLst/>
        </a:prstGeom>
        <a:solidFill>
          <a:schemeClr val="accent3">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MY" sz="1800" kern="1200" smtClean="0"/>
            <a:t>Bimbingan</a:t>
          </a:r>
          <a:endParaRPr lang="en-US" sz="1800" kern="1200"/>
        </a:p>
      </dsp:txBody>
      <dsp:txXfrm>
        <a:off x="4659756" y="495177"/>
        <a:ext cx="1172864" cy="1172864"/>
      </dsp:txXfrm>
    </dsp:sp>
    <dsp:sp modelId="{E0894AD8-FACF-48CD-B034-5FDED934BA3B}">
      <dsp:nvSpPr>
        <dsp:cNvPr id="0" name=""/>
        <dsp:cNvSpPr/>
      </dsp:nvSpPr>
      <dsp:spPr>
        <a:xfrm>
          <a:off x="6265158" y="3525410"/>
          <a:ext cx="1700263" cy="1587158"/>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MY" sz="1700" kern="1200" smtClean="0"/>
            <a:t>Penasihatan</a:t>
          </a:r>
          <a:endParaRPr lang="en-US" sz="1700" kern="1200"/>
        </a:p>
      </dsp:txBody>
      <dsp:txXfrm>
        <a:off x="6514156" y="3757844"/>
        <a:ext cx="1202267" cy="1122290"/>
      </dsp:txXfrm>
    </dsp:sp>
    <dsp:sp modelId="{3CC77F68-881D-4650-93C5-45FB4C7FA46B}">
      <dsp:nvSpPr>
        <dsp:cNvPr id="0" name=""/>
        <dsp:cNvSpPr/>
      </dsp:nvSpPr>
      <dsp:spPr>
        <a:xfrm>
          <a:off x="2547745" y="3489649"/>
          <a:ext cx="1658680" cy="1658680"/>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MY" sz="1800" kern="1200" smtClean="0"/>
            <a:t>Mentoring</a:t>
          </a:r>
          <a:endParaRPr lang="en-US" sz="1800" kern="1200"/>
        </a:p>
      </dsp:txBody>
      <dsp:txXfrm>
        <a:off x="2790653" y="3732557"/>
        <a:ext cx="1172864" cy="11728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51207E-9000-4D2F-84DF-AB0B05768254}">
      <dsp:nvSpPr>
        <dsp:cNvPr id="0" name=""/>
        <dsp:cNvSpPr/>
      </dsp:nvSpPr>
      <dsp:spPr>
        <a:xfrm>
          <a:off x="685799" y="0"/>
          <a:ext cx="7772400" cy="4267199"/>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499307CB-C2D4-4685-9C36-0E6D2EAC17F8}">
      <dsp:nvSpPr>
        <dsp:cNvPr id="0" name=""/>
        <dsp:cNvSpPr/>
      </dsp:nvSpPr>
      <dsp:spPr>
        <a:xfrm>
          <a:off x="4018" y="1280160"/>
          <a:ext cx="1756916" cy="170688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MY" sz="1600" kern="1200" smtClean="0"/>
            <a:t>Fasa 1: </a:t>
          </a:r>
          <a:r>
            <a:rPr lang="ms-MY" sz="1600" kern="1200" smtClean="0"/>
            <a:t>Kesedaran guru sebagai pembimbing dan penasihat pelajar</a:t>
          </a:r>
          <a:endParaRPr lang="en-US" sz="1600" kern="1200"/>
        </a:p>
      </dsp:txBody>
      <dsp:txXfrm>
        <a:off x="87341" y="1363483"/>
        <a:ext cx="1590270" cy="1540234"/>
      </dsp:txXfrm>
    </dsp:sp>
    <dsp:sp modelId="{741EF733-7C46-4469-967D-14E2B23E1A36}">
      <dsp:nvSpPr>
        <dsp:cNvPr id="0" name=""/>
        <dsp:cNvSpPr/>
      </dsp:nvSpPr>
      <dsp:spPr>
        <a:xfrm>
          <a:off x="1848780" y="1280160"/>
          <a:ext cx="1756916" cy="170688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MY" sz="1600" kern="1200" smtClean="0"/>
            <a:t>Fasa 2: </a:t>
          </a:r>
          <a:r>
            <a:rPr lang="ms-MY" sz="1600" kern="1200" smtClean="0"/>
            <a:t>Menguasai kemahiran-kemahiran asas bimbingan dan penasihatan</a:t>
          </a:r>
          <a:endParaRPr lang="en-US" sz="1600" kern="1200"/>
        </a:p>
      </dsp:txBody>
      <dsp:txXfrm>
        <a:off x="1932103" y="1363483"/>
        <a:ext cx="1590270" cy="1540234"/>
      </dsp:txXfrm>
    </dsp:sp>
    <dsp:sp modelId="{4612E07C-A469-46DC-B42D-1A82C34B7AC9}">
      <dsp:nvSpPr>
        <dsp:cNvPr id="0" name=""/>
        <dsp:cNvSpPr/>
      </dsp:nvSpPr>
      <dsp:spPr>
        <a:xfrm>
          <a:off x="3693541" y="1280160"/>
          <a:ext cx="1756916" cy="170688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MY" sz="1600" kern="1200" smtClean="0"/>
            <a:t>Fasa 3: Proses mengenali pelajar</a:t>
          </a:r>
          <a:endParaRPr lang="en-US" sz="1600" kern="1200"/>
        </a:p>
      </dsp:txBody>
      <dsp:txXfrm>
        <a:off x="3776864" y="1363483"/>
        <a:ext cx="1590270" cy="1540234"/>
      </dsp:txXfrm>
    </dsp:sp>
    <dsp:sp modelId="{1DF0C146-D11B-4B62-BE09-44E383FC4BD3}">
      <dsp:nvSpPr>
        <dsp:cNvPr id="0" name=""/>
        <dsp:cNvSpPr/>
      </dsp:nvSpPr>
      <dsp:spPr>
        <a:xfrm>
          <a:off x="5538303" y="1280160"/>
          <a:ext cx="1756916" cy="170688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MY" sz="1600" kern="1200" smtClean="0"/>
            <a:t>Fasa 4: Proses membimbing pelajar </a:t>
          </a:r>
          <a:endParaRPr lang="en-US" sz="1600" kern="1200"/>
        </a:p>
      </dsp:txBody>
      <dsp:txXfrm>
        <a:off x="5621626" y="1363483"/>
        <a:ext cx="1590270" cy="1540234"/>
      </dsp:txXfrm>
    </dsp:sp>
    <dsp:sp modelId="{1A00EFBE-C1C1-47DD-9EB2-E4F6B6ED6969}">
      <dsp:nvSpPr>
        <dsp:cNvPr id="0" name=""/>
        <dsp:cNvSpPr/>
      </dsp:nvSpPr>
      <dsp:spPr>
        <a:xfrm>
          <a:off x="7383065" y="1280160"/>
          <a:ext cx="1756916" cy="170688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MY" sz="1600" kern="1200" smtClean="0"/>
            <a:t>Fasa 5: Analisis penilaian</a:t>
          </a:r>
          <a:endParaRPr lang="en-US" sz="1600" kern="1200"/>
        </a:p>
      </dsp:txBody>
      <dsp:txXfrm>
        <a:off x="7466388" y="1363483"/>
        <a:ext cx="1590270" cy="15402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961E6E-38EB-44F4-9CA0-67FAC1FC3DE9}">
      <dsp:nvSpPr>
        <dsp:cNvPr id="0" name=""/>
        <dsp:cNvSpPr/>
      </dsp:nvSpPr>
      <dsp:spPr>
        <a:xfrm>
          <a:off x="685799" y="0"/>
          <a:ext cx="7772400" cy="4267199"/>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D5D164F8-C186-40A0-9082-AEC60B158055}">
      <dsp:nvSpPr>
        <dsp:cNvPr id="0" name=""/>
        <dsp:cNvSpPr/>
      </dsp:nvSpPr>
      <dsp:spPr>
        <a:xfrm>
          <a:off x="3125" y="1280160"/>
          <a:ext cx="2030610" cy="17068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MY" sz="2000" b="0" kern="1200" smtClean="0"/>
            <a:t>Menjalin Perhubungan</a:t>
          </a:r>
          <a:endParaRPr lang="en-US" sz="2000" b="0" kern="1200"/>
        </a:p>
      </dsp:txBody>
      <dsp:txXfrm>
        <a:off x="86448" y="1363483"/>
        <a:ext cx="1863964" cy="1540234"/>
      </dsp:txXfrm>
    </dsp:sp>
    <dsp:sp modelId="{F583B855-5F66-4126-B661-E0E837497130}">
      <dsp:nvSpPr>
        <dsp:cNvPr id="0" name=""/>
        <dsp:cNvSpPr/>
      </dsp:nvSpPr>
      <dsp:spPr>
        <a:xfrm>
          <a:off x="2372171" y="1280160"/>
          <a:ext cx="2030610" cy="1706880"/>
        </a:xfrm>
        <a:prstGeom prst="roundRect">
          <a:avLst/>
        </a:prstGeom>
        <a:gradFill rotWithShape="0">
          <a:gsLst>
            <a:gs pos="0">
              <a:schemeClr val="accent5">
                <a:hueOff val="4657915"/>
                <a:satOff val="-8845"/>
                <a:lumOff val="915"/>
                <a:alphaOff val="0"/>
                <a:satMod val="103000"/>
                <a:lumMod val="102000"/>
                <a:tint val="94000"/>
              </a:schemeClr>
            </a:gs>
            <a:gs pos="50000">
              <a:schemeClr val="accent5">
                <a:hueOff val="4657915"/>
                <a:satOff val="-8845"/>
                <a:lumOff val="915"/>
                <a:alphaOff val="0"/>
                <a:satMod val="110000"/>
                <a:lumMod val="100000"/>
                <a:shade val="100000"/>
              </a:schemeClr>
            </a:gs>
            <a:gs pos="100000">
              <a:schemeClr val="accent5">
                <a:hueOff val="4657915"/>
                <a:satOff val="-8845"/>
                <a:lumOff val="91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altLang="en-US" sz="2000" b="0" kern="1200" smtClean="0"/>
            <a:t>Merundingkan persetujuan/ perjanjian</a:t>
          </a:r>
          <a:endParaRPr lang="en-US" sz="2000" b="0" kern="1200"/>
        </a:p>
      </dsp:txBody>
      <dsp:txXfrm>
        <a:off x="2455494" y="1363483"/>
        <a:ext cx="1863964" cy="1540234"/>
      </dsp:txXfrm>
    </dsp:sp>
    <dsp:sp modelId="{32E8093A-9B3F-4127-856C-C024F7D6FDA5}">
      <dsp:nvSpPr>
        <dsp:cNvPr id="0" name=""/>
        <dsp:cNvSpPr/>
      </dsp:nvSpPr>
      <dsp:spPr>
        <a:xfrm>
          <a:off x="4741217" y="1280160"/>
          <a:ext cx="2030610" cy="1706880"/>
        </a:xfrm>
        <a:prstGeom prst="roundRect">
          <a:avLst/>
        </a:prstGeom>
        <a:gradFill rotWithShape="0">
          <a:gsLst>
            <a:gs pos="0">
              <a:schemeClr val="accent5">
                <a:hueOff val="9315829"/>
                <a:satOff val="-17689"/>
                <a:lumOff val="1830"/>
                <a:alphaOff val="0"/>
                <a:satMod val="103000"/>
                <a:lumMod val="102000"/>
                <a:tint val="94000"/>
              </a:schemeClr>
            </a:gs>
            <a:gs pos="50000">
              <a:schemeClr val="accent5">
                <a:hueOff val="9315829"/>
                <a:satOff val="-17689"/>
                <a:lumOff val="1830"/>
                <a:alphaOff val="0"/>
                <a:satMod val="110000"/>
                <a:lumMod val="100000"/>
                <a:shade val="100000"/>
              </a:schemeClr>
            </a:gs>
            <a:gs pos="100000">
              <a:schemeClr val="accent5">
                <a:hueOff val="9315829"/>
                <a:satOff val="-17689"/>
                <a:lumOff val="183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altLang="en-US" sz="2000" b="0" kern="1200" smtClean="0"/>
            <a:t>Perkembangan professional mantee</a:t>
          </a:r>
          <a:endParaRPr lang="en-US" sz="2000" b="0" kern="1200"/>
        </a:p>
      </dsp:txBody>
      <dsp:txXfrm>
        <a:off x="4824540" y="1363483"/>
        <a:ext cx="1863964" cy="1540234"/>
      </dsp:txXfrm>
    </dsp:sp>
    <dsp:sp modelId="{D99E4F21-8CEE-4272-B05F-C3E3963E2946}">
      <dsp:nvSpPr>
        <dsp:cNvPr id="0" name=""/>
        <dsp:cNvSpPr/>
      </dsp:nvSpPr>
      <dsp:spPr>
        <a:xfrm>
          <a:off x="7110263" y="1280160"/>
          <a:ext cx="2030610" cy="1706880"/>
        </a:xfrm>
        <a:prstGeom prst="roundRect">
          <a:avLst/>
        </a:prstGeom>
        <a:gradFill rotWithShape="0">
          <a:gsLst>
            <a:gs pos="0">
              <a:schemeClr val="accent5">
                <a:hueOff val="13973744"/>
                <a:satOff val="-26534"/>
                <a:lumOff val="2745"/>
                <a:alphaOff val="0"/>
                <a:satMod val="103000"/>
                <a:lumMod val="102000"/>
                <a:tint val="94000"/>
              </a:schemeClr>
            </a:gs>
            <a:gs pos="50000">
              <a:schemeClr val="accent5">
                <a:hueOff val="13973744"/>
                <a:satOff val="-26534"/>
                <a:lumOff val="2745"/>
                <a:alphaOff val="0"/>
                <a:satMod val="110000"/>
                <a:lumMod val="100000"/>
                <a:shade val="100000"/>
              </a:schemeClr>
            </a:gs>
            <a:gs pos="100000">
              <a:schemeClr val="accent5">
                <a:hueOff val="13973744"/>
                <a:satOff val="-26534"/>
                <a:lumOff val="274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MY" sz="2000" b="0" kern="1200" smtClean="0"/>
            <a:t>Menamatkan Perhubungan</a:t>
          </a:r>
          <a:endParaRPr lang="en-US" sz="2000" b="0" kern="1200"/>
        </a:p>
      </dsp:txBody>
      <dsp:txXfrm>
        <a:off x="7193586" y="1363483"/>
        <a:ext cx="1863964" cy="1540234"/>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84AA43A-3F76-4A13-9CD6-36134EB429E3}" type="datetimeFigureOut">
              <a:rPr lang="en-US"/>
              <a:t>5/7/2018</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50423A-8BCE-448E-A97B-03A88B2B12C1}" type="slidenum">
              <a:rPr/>
              <a:t>‹#›</a:t>
            </a:fld>
            <a:endParaRPr/>
          </a:p>
        </p:txBody>
      </p:sp>
    </p:spTree>
    <p:extLst>
      <p:ext uri="{BB962C8B-B14F-4D97-AF65-F5344CB8AC3E}">
        <p14:creationId xmlns:p14="http://schemas.microsoft.com/office/powerpoint/2010/main" val="40513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74A4F-2B7A-4ECB-A400-260B2FFC03C1}" type="datetimeFigureOut">
              <a:rPr lang="en-US"/>
              <a:t>5/7/2018</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F2A70B-78F2-4DCF-B53B-C990D2FAFB8A}" type="slidenum">
              <a:rPr/>
              <a:t>‹#›</a:t>
            </a:fld>
            <a:endParaRPr/>
          </a:p>
        </p:txBody>
      </p:sp>
    </p:spTree>
    <p:extLst>
      <p:ext uri="{BB962C8B-B14F-4D97-AF65-F5344CB8AC3E}">
        <p14:creationId xmlns:p14="http://schemas.microsoft.com/office/powerpoint/2010/main" val="2411570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2413" y="1905000"/>
            <a:ext cx="9144000" cy="2667000"/>
          </a:xfrm>
        </p:spPr>
        <p:txBody>
          <a:bodyPr>
            <a:noAutofit/>
          </a:bodyPr>
          <a:lstStyle>
            <a:lvl1pPr>
              <a:defRPr sz="5400"/>
            </a:lvl1pPr>
          </a:lstStyle>
          <a:p>
            <a:r>
              <a:rPr lang="en-US" smtClean="0"/>
              <a:t>Click to edit Master title style</a:t>
            </a:r>
            <a:endParaRPr/>
          </a:p>
        </p:txBody>
      </p:sp>
      <p:grpSp>
        <p:nvGrpSpPr>
          <p:cNvPr id="256" name="line" descr="Line graphic"/>
          <p:cNvGrpSpPr/>
          <p:nvPr/>
        </p:nvGrpSpPr>
        <p:grpSpPr bwMode="invGray">
          <a:xfrm>
            <a:off x="1584896" y="4724400"/>
            <a:ext cx="8631936" cy="64008"/>
            <a:chOff x="-4110038" y="2703513"/>
            <a:chExt cx="17394239" cy="160336"/>
          </a:xfrm>
          <a:solidFill>
            <a:schemeClr val="accent1"/>
          </a:solidFill>
        </p:grpSpPr>
        <p:sp>
          <p:nvSpPr>
            <p:cNvPr id="257"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9"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
        <p:nvSpPr>
          <p:cNvPr id="3" name="Subtitle 2"/>
          <p:cNvSpPr>
            <a:spLocks noGrp="1"/>
          </p:cNvSpPr>
          <p:nvPr>
            <p:ph type="subTitle" idx="1"/>
          </p:nvPr>
        </p:nvSpPr>
        <p:spPr>
          <a:xfrm>
            <a:off x="1522413" y="5105400"/>
            <a:ext cx="9143999" cy="1066800"/>
          </a:xfrm>
        </p:spPr>
        <p:txBody>
          <a:bodyPr/>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67435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grpSp>
        <p:nvGrpSpPr>
          <p:cNvPr id="7" name="line" descr="Line graphic"/>
          <p:cNvGrpSpPr/>
          <p:nvPr/>
        </p:nvGrpSpPr>
        <p:grpSpPr bwMode="invGray">
          <a:xfrm>
            <a:off x="1522413" y="1514475"/>
            <a:ext cx="10569575" cy="64008"/>
            <a:chOff x="1522413" y="1514475"/>
            <a:chExt cx="10569575" cy="64008"/>
          </a:xfrm>
        </p:grpSpPr>
        <p:sp>
          <p:nvSpPr>
            <p:cNvPr id="8" name="Freeform 7"/>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8"/>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9"/>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Vertical Text Placeholder 2"/>
          <p:cNvSpPr>
            <a:spLocks noGrp="1"/>
          </p:cNvSpPr>
          <p:nvPr>
            <p:ph type="body" orient="vert" idx="1"/>
          </p:nvPr>
        </p:nvSpPr>
        <p:spPr/>
        <p:txBody>
          <a:bodyPr vert="eaVert"/>
          <a:lstStyle>
            <a:lvl5pPr>
              <a:defRPr/>
            </a:lvl5pPr>
            <a:lvl6pPr marL="1956816">
              <a:defRPr/>
            </a:lvl6pPr>
            <a:lvl7pPr marL="1956816">
              <a:defRPr/>
            </a:lvl7pPr>
            <a:lvl8pPr marL="1956816">
              <a:defRPr/>
            </a:lvl8pPr>
            <a:lvl9pPr marL="1956816">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5/7/2018</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12679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361612" y="274639"/>
            <a:ext cx="1371600" cy="5901747"/>
          </a:xfrm>
        </p:spPr>
        <p:txBody>
          <a:bodyPr vert="eaVert"/>
          <a:lstStyle/>
          <a:p>
            <a:r>
              <a:rPr lang="en-US" smtClean="0"/>
              <a:t>Click to edit Master title style</a:t>
            </a:r>
            <a:endParaRPr/>
          </a:p>
        </p:txBody>
      </p:sp>
      <p:grpSp>
        <p:nvGrpSpPr>
          <p:cNvPr id="7" name="line" descr="Line graphic"/>
          <p:cNvGrpSpPr/>
          <p:nvPr/>
        </p:nvGrpSpPr>
        <p:grpSpPr bwMode="invGray">
          <a:xfrm rot="5400000">
            <a:off x="6864412" y="3472598"/>
            <a:ext cx="6492240" cy="64008"/>
            <a:chOff x="1522413" y="1514475"/>
            <a:chExt cx="10569575" cy="64008"/>
          </a:xfrm>
        </p:grpSpPr>
        <p:sp>
          <p:nvSpPr>
            <p:cNvPr id="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Vertical Text Placeholder 2"/>
          <p:cNvSpPr>
            <a:spLocks noGrp="1"/>
          </p:cNvSpPr>
          <p:nvPr>
            <p:ph type="body" orient="vert" idx="1" hasCustomPrompt="1"/>
          </p:nvPr>
        </p:nvSpPr>
        <p:spPr>
          <a:xfrm>
            <a:off x="608012" y="277813"/>
            <a:ext cx="9144001" cy="5898573"/>
          </a:xfrm>
        </p:spPr>
        <p:txBody>
          <a:bodyPr vert="eaVert"/>
          <a:lstStyle>
            <a:lvl5pPr>
              <a:defRPr/>
            </a:lvl5pPr>
            <a:lvl6pPr marL="1261872" indent="0">
              <a:buNone/>
              <a:defRPr/>
            </a:lvl6pPr>
            <a:lvl7pPr>
              <a:defRPr/>
            </a:lvl7pPr>
            <a:lvl8pPr>
              <a:defRPr baseline="0"/>
            </a:lvl8pPr>
            <a:lvl9pPr>
              <a:defRPr baseline="0"/>
            </a:lvl9p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endParaRPr lang="en-US" dirty="0"/>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5/7/2018</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211791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p>
            <a:r>
              <a:rPr lang="en-US" smtClean="0"/>
              <a:t>Click to edit Master title style</a:t>
            </a:r>
            <a:endParaRPr/>
          </a:p>
        </p:txBody>
      </p:sp>
      <p:grpSp>
        <p:nvGrpSpPr>
          <p:cNvPr id="167" name="line" descr="Line graphic"/>
          <p:cNvGrpSpPr/>
          <p:nvPr/>
        </p:nvGrpSpPr>
        <p:grpSpPr bwMode="invGray">
          <a:xfrm>
            <a:off x="1522413" y="1514475"/>
            <a:ext cx="10569575" cy="64008"/>
            <a:chOff x="1522413" y="1514475"/>
            <a:chExt cx="10569575" cy="64008"/>
          </a:xfrm>
        </p:grpSpPr>
        <p:sp>
          <p:nvSpPr>
            <p:cNvPr id="16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Content Placeholder 2"/>
          <p:cNvSpPr>
            <a:spLocks noGrp="1"/>
          </p:cNvSpPr>
          <p:nvPr>
            <p:ph idx="1"/>
          </p:nvPr>
        </p:nvSpPr>
        <p:spPr/>
        <p:txBody>
          <a:bodyPr/>
          <a:lstStyle>
            <a:lvl2pPr marL="548640">
              <a:defRPr/>
            </a:lvl2pPr>
            <a:lvl3pPr marL="777240">
              <a:defRPr/>
            </a:lvl3pPr>
            <a:lvl4pPr marL="1005840">
              <a:defRPr/>
            </a:lvl4pPr>
            <a:lvl5pPr marL="1234440">
              <a:defRPr/>
            </a:lvl5pPr>
            <a:lvl6pPr marL="1463040">
              <a:defRPr baseline="0"/>
            </a:lvl6pPr>
            <a:lvl7pPr marL="1691640">
              <a:defRPr baseline="0"/>
            </a:lvl7pPr>
            <a:lvl8pPr marL="1920240">
              <a:defRPr baseline="0"/>
            </a:lvl8pPr>
            <a:lvl9pPr marL="2148840">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9AFE8FB1-0A7A-443E-AAF7-31D4FA1AA312}" type="datetimeFigureOut">
              <a:rPr lang="en-US"/>
              <a:t>5/7/2018</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dirty="0"/>
          </a:p>
        </p:txBody>
      </p:sp>
    </p:spTree>
    <p:extLst>
      <p:ext uri="{BB962C8B-B14F-4D97-AF65-F5344CB8AC3E}">
        <p14:creationId xmlns:p14="http://schemas.microsoft.com/office/powerpoint/2010/main" val="261447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2413" y="1905000"/>
            <a:ext cx="9144000" cy="2667000"/>
          </a:xfrm>
        </p:spPr>
        <p:txBody>
          <a:bodyPr anchor="b">
            <a:noAutofit/>
          </a:bodyPr>
          <a:lstStyle>
            <a:lvl1pPr algn="l">
              <a:defRPr sz="4400" b="0" cap="none" baseline="0"/>
            </a:lvl1pPr>
          </a:lstStyle>
          <a:p>
            <a:r>
              <a:rPr lang="en-US" smtClean="0"/>
              <a:t>Click to edit Master title style</a:t>
            </a:r>
            <a:endParaRPr/>
          </a:p>
        </p:txBody>
      </p:sp>
      <p:grpSp>
        <p:nvGrpSpPr>
          <p:cNvPr id="255" name="line" descr="Line graphic"/>
          <p:cNvGrpSpPr/>
          <p:nvPr/>
        </p:nvGrpSpPr>
        <p:grpSpPr bwMode="invGray">
          <a:xfrm>
            <a:off x="1584896" y="4724400"/>
            <a:ext cx="8631936" cy="64008"/>
            <a:chOff x="-4110038" y="2703513"/>
            <a:chExt cx="17394239" cy="160336"/>
          </a:xfrm>
          <a:solidFill>
            <a:schemeClr val="accent1"/>
          </a:solidFill>
        </p:grpSpPr>
        <p:sp>
          <p:nvSpPr>
            <p:cNvPr id="256"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7"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
        <p:nvSpPr>
          <p:cNvPr id="3" name="Text Placeholder 2"/>
          <p:cNvSpPr>
            <a:spLocks noGrp="1"/>
          </p:cNvSpPr>
          <p:nvPr>
            <p:ph type="body" idx="1"/>
          </p:nvPr>
        </p:nvSpPr>
        <p:spPr>
          <a:xfrm>
            <a:off x="1522413" y="5102525"/>
            <a:ext cx="9143999" cy="1069675"/>
          </a:xfrm>
        </p:spPr>
        <p:txBody>
          <a:bodyPr anchor="t">
            <a:normAutofit/>
          </a:bodyPr>
          <a:lstStyle>
            <a:lvl1pPr marL="0" indent="0">
              <a:spcBef>
                <a:spcPts val="0"/>
              </a:spcBef>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5/7/2018</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405879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p>
            <a:r>
              <a:rPr lang="en-US" smtClean="0"/>
              <a:t>Click to edit Master title style</a:t>
            </a:r>
            <a:endParaRPr/>
          </a:p>
        </p:txBody>
      </p:sp>
      <p:grpSp>
        <p:nvGrpSpPr>
          <p:cNvPr id="158" name="line" descr="Line graphic"/>
          <p:cNvGrpSpPr/>
          <p:nvPr/>
        </p:nvGrpSpPr>
        <p:grpSpPr bwMode="invGray">
          <a:xfrm>
            <a:off x="1522413" y="1514475"/>
            <a:ext cx="10569575" cy="64008"/>
            <a:chOff x="1522413" y="1514475"/>
            <a:chExt cx="10569575" cy="64008"/>
          </a:xfrm>
        </p:grpSpPr>
        <p:sp>
          <p:nvSpPr>
            <p:cNvPr id="159"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Content Placeholder 2"/>
          <p:cNvSpPr>
            <a:spLocks noGrp="1"/>
          </p:cNvSpPr>
          <p:nvPr>
            <p:ph sz="half" idx="1"/>
          </p:nvPr>
        </p:nvSpPr>
        <p:spPr>
          <a:xfrm>
            <a:off x="1522413" y="1905000"/>
            <a:ext cx="4419599"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46815" y="1905000"/>
            <a:ext cx="4419598"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a:lvl7pPr>
            <a:lvl8pPr marL="1956816">
              <a:defRPr sz="1600" baseline="0"/>
            </a:lvl8pPr>
            <a:lvl9pPr marL="1956816">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5/7/2018</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168329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lvl1pPr>
              <a:defRPr/>
            </a:lvl1pPr>
          </a:lstStyle>
          <a:p>
            <a:r>
              <a:rPr lang="en-US" smtClean="0"/>
              <a:t>Click to edit Master title style</a:t>
            </a:r>
            <a:endParaRPr/>
          </a:p>
        </p:txBody>
      </p:sp>
      <p:grpSp>
        <p:nvGrpSpPr>
          <p:cNvPr id="160" name="line" descr="Line graphic"/>
          <p:cNvGrpSpPr/>
          <p:nvPr/>
        </p:nvGrpSpPr>
        <p:grpSpPr bwMode="invGray">
          <a:xfrm>
            <a:off x="1522413" y="1514475"/>
            <a:ext cx="10569575" cy="64008"/>
            <a:chOff x="1522413" y="1514475"/>
            <a:chExt cx="10569575" cy="64008"/>
          </a:xfrm>
        </p:grpSpPr>
        <p:sp>
          <p:nvSpPr>
            <p:cNvPr id="161" name="Freeform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Text Placeholder 2"/>
          <p:cNvSpPr>
            <a:spLocks noGrp="1"/>
          </p:cNvSpPr>
          <p:nvPr>
            <p:ph type="body" idx="1"/>
          </p:nvPr>
        </p:nvSpPr>
        <p:spPr>
          <a:xfrm>
            <a:off x="1522413"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22413" y="2819399"/>
            <a:ext cx="4416552" cy="3352801"/>
          </a:xfrm>
        </p:spPr>
        <p:txBody>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49860"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49860" y="2819399"/>
            <a:ext cx="4416552" cy="3352801"/>
          </a:xfrm>
        </p:spPr>
        <p:txBody>
          <a:bodyPr/>
          <a:lstStyle>
            <a:lvl1pPr>
              <a:defRPr sz="2400"/>
            </a:lvl1pPr>
            <a:lvl2pPr>
              <a:defRPr sz="2000"/>
            </a:lvl2pPr>
            <a:lvl3pPr>
              <a:defRPr sz="1800"/>
            </a:lvl3pPr>
            <a:lvl4pPr>
              <a:defRPr sz="1600"/>
            </a:lvl4pPr>
            <a:lvl5pPr marL="1956816">
              <a:defRPr sz="1600"/>
            </a:lvl5pPr>
            <a:lvl6pPr marL="1956816">
              <a:defRPr sz="1600"/>
            </a:lvl6pPr>
            <a:lvl7pPr marL="1956816">
              <a:defRPr sz="1600"/>
            </a:lvl7pPr>
            <a:lvl8pPr marL="1956816">
              <a:defRPr sz="1600"/>
            </a:lvl8pPr>
            <a:lvl9pPr marL="1956816">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9AFE8FB1-0A7A-443E-AAF7-31D4FA1AA312}" type="datetimeFigureOut">
              <a:rPr lang="en-US"/>
              <a:t>5/7/2018</a:t>
            </a:fld>
            <a:endParaRPr/>
          </a:p>
        </p:txBody>
      </p:sp>
      <p:sp>
        <p:nvSpPr>
          <p:cNvPr id="9" name="Slide Number Placeholder 8"/>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418249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grpSp>
        <p:nvGrpSpPr>
          <p:cNvPr id="156" name="line" descr="Line graphic"/>
          <p:cNvGrpSpPr/>
          <p:nvPr/>
        </p:nvGrpSpPr>
        <p:grpSpPr bwMode="invGray">
          <a:xfrm>
            <a:off x="1522413" y="1514475"/>
            <a:ext cx="10569575" cy="64008"/>
            <a:chOff x="1522413" y="1514475"/>
            <a:chExt cx="10569575" cy="64008"/>
          </a:xfrm>
        </p:grpSpPr>
        <p:sp>
          <p:nvSpPr>
            <p:cNvPr id="157"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8"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9"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9AFE8FB1-0A7A-443E-AAF7-31D4FA1AA312}" type="datetimeFigureOut">
              <a:rPr lang="en-US"/>
              <a:t>5/7/2018</a:t>
            </a:fld>
            <a:endParaRPr/>
          </a:p>
        </p:txBody>
      </p:sp>
      <p:sp>
        <p:nvSpPr>
          <p:cNvPr id="5" name="Slide Number Placeholder 4"/>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53156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9AFE8FB1-0A7A-443E-AAF7-31D4FA1AA312}" type="datetimeFigureOut">
              <a:rPr lang="en-US"/>
              <a:t>5/7/2018</a:t>
            </a:fld>
            <a:endParaRPr/>
          </a:p>
        </p:txBody>
      </p:sp>
      <p:sp>
        <p:nvSpPr>
          <p:cNvPr id="4" name="Slide Number Placeholder 3"/>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140596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smtClean="0"/>
              <a:t>Click to edit Master title style</a:t>
            </a:r>
            <a:endParaRPr/>
          </a:p>
        </p:txBody>
      </p:sp>
      <p:sp>
        <p:nvSpPr>
          <p:cNvPr id="4" name="Text Placeholder 3"/>
          <p:cNvSpPr>
            <a:spLocks noGrp="1"/>
          </p:cNvSpPr>
          <p:nvPr>
            <p:ph type="body" sz="half" idx="2"/>
          </p:nvPr>
        </p:nvSpPr>
        <p:spPr>
          <a:xfrm>
            <a:off x="1522413" y="3429000"/>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Content Placeholder 2"/>
          <p:cNvSpPr>
            <a:spLocks noGrp="1"/>
          </p:cNvSpPr>
          <p:nvPr>
            <p:ph idx="1"/>
          </p:nvPr>
        </p:nvSpPr>
        <p:spPr>
          <a:xfrm>
            <a:off x="4710022" y="1905000"/>
            <a:ext cx="5669280" cy="4038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grpSp>
        <p:nvGrpSpPr>
          <p:cNvPr id="615" name="frame" descr="Box graphic"/>
          <p:cNvGrpSpPr/>
          <p:nvPr/>
        </p:nvGrpSpPr>
        <p:grpSpPr bwMode="invGray">
          <a:xfrm>
            <a:off x="4417839" y="1630821"/>
            <a:ext cx="6291028" cy="4575885"/>
            <a:chOff x="4417839" y="1630821"/>
            <a:chExt cx="6291028" cy="4575885"/>
          </a:xfrm>
        </p:grpSpPr>
        <p:grpSp>
          <p:nvGrpSpPr>
            <p:cNvPr id="616" name="Group 615"/>
            <p:cNvGrpSpPr/>
            <p:nvPr/>
          </p:nvGrpSpPr>
          <p:grpSpPr bwMode="invGray">
            <a:xfrm>
              <a:off x="5414491" y="1630821"/>
              <a:ext cx="5294376" cy="4114800"/>
              <a:chOff x="3310555" y="716546"/>
              <a:chExt cx="5294376" cy="4114800"/>
            </a:xfrm>
          </p:grpSpPr>
          <p:grpSp>
            <p:nvGrpSpPr>
              <p:cNvPr id="768" name="Group 767"/>
              <p:cNvGrpSpPr/>
              <p:nvPr/>
            </p:nvGrpSpPr>
            <p:grpSpPr bwMode="invGray">
              <a:xfrm flipH="1">
                <a:off x="3310555" y="737968"/>
                <a:ext cx="5294376" cy="54864"/>
                <a:chOff x="1522413" y="1514475"/>
                <a:chExt cx="10569575" cy="64008"/>
              </a:xfrm>
              <a:solidFill>
                <a:schemeClr val="accent1"/>
              </a:solidFill>
            </p:grpSpPr>
            <p:sp>
              <p:nvSpPr>
                <p:cNvPr id="844" name="Freeform 84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84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9" name="Group 768"/>
              <p:cNvGrpSpPr/>
              <p:nvPr/>
            </p:nvGrpSpPr>
            <p:grpSpPr bwMode="invGray">
              <a:xfrm rot="16200000" flipH="1">
                <a:off x="6492229" y="2755658"/>
                <a:ext cx="4114800" cy="36576"/>
                <a:chOff x="1522413" y="1514475"/>
                <a:chExt cx="10569575" cy="64008"/>
              </a:xfrm>
              <a:solidFill>
                <a:schemeClr val="accent1"/>
              </a:solidFill>
            </p:grpSpPr>
            <p:sp>
              <p:nvSpPr>
                <p:cNvPr id="770" name="Freeform 76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77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7" name="Group 616"/>
            <p:cNvGrpSpPr/>
            <p:nvPr/>
          </p:nvGrpSpPr>
          <p:grpSpPr bwMode="invGray">
            <a:xfrm rot="10800000">
              <a:off x="4417839" y="2091906"/>
              <a:ext cx="5294376" cy="4114800"/>
              <a:chOff x="3310555" y="716546"/>
              <a:chExt cx="5294376" cy="4114800"/>
            </a:xfrm>
          </p:grpSpPr>
          <p:grpSp>
            <p:nvGrpSpPr>
              <p:cNvPr id="618" name="Group 617"/>
              <p:cNvGrpSpPr/>
              <p:nvPr/>
            </p:nvGrpSpPr>
            <p:grpSpPr bwMode="invGray">
              <a:xfrm flipH="1">
                <a:off x="3310555" y="737968"/>
                <a:ext cx="5294376" cy="54864"/>
                <a:chOff x="1522413" y="1514475"/>
                <a:chExt cx="10569575" cy="64008"/>
              </a:xfrm>
              <a:solidFill>
                <a:schemeClr val="accent1"/>
              </a:solidFill>
            </p:grpSpPr>
            <p:sp>
              <p:nvSpPr>
                <p:cNvPr id="694" name="Freeform 69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69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9" name="Group 618"/>
              <p:cNvGrpSpPr/>
              <p:nvPr/>
            </p:nvGrpSpPr>
            <p:grpSpPr bwMode="invGray">
              <a:xfrm rot="16200000" flipH="1">
                <a:off x="6492229" y="2755658"/>
                <a:ext cx="4114800" cy="36576"/>
                <a:chOff x="1522413" y="1514475"/>
                <a:chExt cx="10569575" cy="64008"/>
              </a:xfrm>
              <a:solidFill>
                <a:schemeClr val="accent1"/>
              </a:solidFill>
            </p:grpSpPr>
            <p:sp>
              <p:nvSpPr>
                <p:cNvPr id="620" name="Freeform 61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5/7/2018</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962116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745838" y="1884311"/>
            <a:ext cx="5669280" cy="4041648"/>
          </a:xfrm>
          <a:solidFill>
            <a:schemeClr val="bg1"/>
          </a:solidFill>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grpSp>
        <p:nvGrpSpPr>
          <p:cNvPr id="614" name="frame" descr="Box graphic"/>
          <p:cNvGrpSpPr/>
          <p:nvPr/>
        </p:nvGrpSpPr>
        <p:grpSpPr bwMode="invGray">
          <a:xfrm flipH="1">
            <a:off x="1447500" y="1630821"/>
            <a:ext cx="6291028" cy="4575885"/>
            <a:chOff x="4417839" y="1630821"/>
            <a:chExt cx="6291028" cy="4575885"/>
          </a:xfrm>
        </p:grpSpPr>
        <p:grpSp>
          <p:nvGrpSpPr>
            <p:cNvPr id="615" name="Group 614"/>
            <p:cNvGrpSpPr/>
            <p:nvPr/>
          </p:nvGrpSpPr>
          <p:grpSpPr bwMode="invGray">
            <a:xfrm>
              <a:off x="5414491" y="1630821"/>
              <a:ext cx="5294376" cy="4114800"/>
              <a:chOff x="3310555" y="716546"/>
              <a:chExt cx="5294376" cy="4114800"/>
            </a:xfrm>
          </p:grpSpPr>
          <p:grpSp>
            <p:nvGrpSpPr>
              <p:cNvPr id="767" name="Group 766"/>
              <p:cNvGrpSpPr/>
              <p:nvPr/>
            </p:nvGrpSpPr>
            <p:grpSpPr bwMode="invGray">
              <a:xfrm flipH="1">
                <a:off x="3310555" y="737968"/>
                <a:ext cx="5294376" cy="54864"/>
                <a:chOff x="1522413" y="1514475"/>
                <a:chExt cx="10569575" cy="64008"/>
              </a:xfrm>
              <a:solidFill>
                <a:schemeClr val="accent1"/>
              </a:solidFill>
            </p:grpSpPr>
            <p:sp>
              <p:nvSpPr>
                <p:cNvPr id="843" name="Freeform 84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4" name="Freeform 84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8" name="Group 767"/>
              <p:cNvGrpSpPr/>
              <p:nvPr/>
            </p:nvGrpSpPr>
            <p:grpSpPr bwMode="invGray">
              <a:xfrm rot="16200000" flipH="1">
                <a:off x="6492229" y="2755658"/>
                <a:ext cx="4114800" cy="36576"/>
                <a:chOff x="1522413" y="1514475"/>
                <a:chExt cx="10569575" cy="64008"/>
              </a:xfrm>
              <a:solidFill>
                <a:schemeClr val="accent1"/>
              </a:solidFill>
            </p:grpSpPr>
            <p:sp>
              <p:nvSpPr>
                <p:cNvPr id="769" name="Freeform 76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0" name="Freeform 76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6" name="Group 615"/>
            <p:cNvGrpSpPr/>
            <p:nvPr/>
          </p:nvGrpSpPr>
          <p:grpSpPr bwMode="invGray">
            <a:xfrm rot="10800000">
              <a:off x="4417839" y="2091906"/>
              <a:ext cx="5294376" cy="4114800"/>
              <a:chOff x="3310555" y="716546"/>
              <a:chExt cx="5294376" cy="4114800"/>
            </a:xfrm>
          </p:grpSpPr>
          <p:grpSp>
            <p:nvGrpSpPr>
              <p:cNvPr id="617" name="Group 616"/>
              <p:cNvGrpSpPr/>
              <p:nvPr/>
            </p:nvGrpSpPr>
            <p:grpSpPr bwMode="invGray">
              <a:xfrm flipH="1">
                <a:off x="3310555" y="737968"/>
                <a:ext cx="5294376" cy="54864"/>
                <a:chOff x="1522413" y="1514475"/>
                <a:chExt cx="10569575" cy="64008"/>
              </a:xfrm>
              <a:solidFill>
                <a:schemeClr val="accent1"/>
              </a:solidFill>
            </p:grpSpPr>
            <p:sp>
              <p:nvSpPr>
                <p:cNvPr id="693" name="Freeform 69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4" name="Freeform 69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8" name="Group 617"/>
              <p:cNvGrpSpPr/>
              <p:nvPr/>
            </p:nvGrpSpPr>
            <p:grpSpPr bwMode="invGray">
              <a:xfrm rot="16200000" flipH="1">
                <a:off x="6492229" y="2755658"/>
                <a:ext cx="4114800" cy="36576"/>
                <a:chOff x="1522413" y="1514475"/>
                <a:chExt cx="10569575" cy="64008"/>
              </a:xfrm>
              <a:solidFill>
                <a:schemeClr val="accent1"/>
              </a:solidFill>
            </p:grpSpPr>
            <p:sp>
              <p:nvSpPr>
                <p:cNvPr id="619" name="Freeform 61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0" name="Freeform 61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622"/>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623"/>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624"/>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625"/>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626"/>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627"/>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628"/>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629"/>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630"/>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631"/>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632"/>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633"/>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634"/>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635"/>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636"/>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637"/>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638"/>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639"/>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640"/>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641"/>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642"/>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643"/>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644"/>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645"/>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646"/>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647"/>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648"/>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649"/>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650"/>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651"/>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652"/>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653"/>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654"/>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655"/>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656"/>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657"/>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658"/>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659"/>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660"/>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661"/>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662"/>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663"/>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664"/>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665"/>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666"/>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67"/>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68"/>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69"/>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70"/>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71"/>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72"/>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73"/>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4"/>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75"/>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76"/>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677"/>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678"/>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679"/>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680"/>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681"/>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682"/>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683"/>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684"/>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685"/>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686"/>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687"/>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688"/>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689"/>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690"/>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691"/>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4" name="Text Placeholder 3"/>
          <p:cNvSpPr>
            <a:spLocks noGrp="1"/>
          </p:cNvSpPr>
          <p:nvPr>
            <p:ph type="body" sz="half" idx="2"/>
          </p:nvPr>
        </p:nvSpPr>
        <p:spPr>
          <a:xfrm>
            <a:off x="7905959" y="3411748"/>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5/7/2018</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3617694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4" y="274638"/>
            <a:ext cx="9143998" cy="1020762"/>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522414" y="1905000"/>
            <a:ext cx="9144000" cy="4267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3"/>
          </p:nvPr>
        </p:nvSpPr>
        <p:spPr>
          <a:xfrm>
            <a:off x="1522413" y="6400801"/>
            <a:ext cx="6324599" cy="276226"/>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4" name="Date Placeholder 3"/>
          <p:cNvSpPr>
            <a:spLocks noGrp="1"/>
          </p:cNvSpPr>
          <p:nvPr>
            <p:ph type="dt" sz="half" idx="2"/>
          </p:nvPr>
        </p:nvSpPr>
        <p:spPr>
          <a:xfrm>
            <a:off x="8075612" y="6400801"/>
            <a:ext cx="1243859" cy="276226"/>
          </a:xfrm>
          <a:prstGeom prst="rect">
            <a:avLst/>
          </a:prstGeom>
        </p:spPr>
        <p:txBody>
          <a:bodyPr vert="horz" lIns="91440" tIns="45720" rIns="91440" bIns="45720" rtlCol="0" anchor="ctr"/>
          <a:lstStyle>
            <a:lvl1pPr algn="r">
              <a:defRPr sz="1200">
                <a:solidFill>
                  <a:schemeClr val="tx1">
                    <a:tint val="75000"/>
                  </a:schemeClr>
                </a:solidFill>
              </a:defRPr>
            </a:lvl1pPr>
          </a:lstStyle>
          <a:p>
            <a:fld id="{9AFE8FB1-0A7A-443E-AAF7-31D4FA1AA312}" type="datetimeFigureOut">
              <a:rPr lang="en-US" smtClean="0"/>
              <a:pPr/>
              <a:t>5/7/2018</a:t>
            </a:fld>
            <a:endParaRPr lang="en-US" dirty="0"/>
          </a:p>
        </p:txBody>
      </p:sp>
      <p:sp>
        <p:nvSpPr>
          <p:cNvPr id="6" name="Slide Number Placeholder 5"/>
          <p:cNvSpPr>
            <a:spLocks noGrp="1"/>
          </p:cNvSpPr>
          <p:nvPr>
            <p:ph type="sldNum" sz="quarter" idx="4"/>
          </p:nvPr>
        </p:nvSpPr>
        <p:spPr>
          <a:xfrm>
            <a:off x="9523412" y="6400801"/>
            <a:ext cx="1143002" cy="276226"/>
          </a:xfrm>
          <a:prstGeom prst="rect">
            <a:avLst/>
          </a:prstGeom>
        </p:spPr>
        <p:txBody>
          <a:bodyPr vert="horz" lIns="91440" tIns="45720" rIns="91440" bIns="45720" rtlCol="0" anchor="ctr"/>
          <a:lstStyle>
            <a:lvl1pPr algn="r">
              <a:defRPr sz="1200">
                <a:solidFill>
                  <a:schemeClr val="tx1">
                    <a:tint val="75000"/>
                  </a:schemeClr>
                </a:solidFill>
              </a:defRPr>
            </a:lvl1pPr>
          </a:lstStyle>
          <a:p>
            <a:fld id="{25BA54BD-C84D-46CE-8B72-31BFB26ABA43}" type="slidenum">
              <a:rPr lang="en-US" smtClean="0"/>
              <a:pPr/>
              <a:t>‹#›</a:t>
            </a:fld>
            <a:endParaRPr lang="en-US"/>
          </a:p>
        </p:txBody>
      </p:sp>
    </p:spTree>
    <p:extLst>
      <p:ext uri="{BB962C8B-B14F-4D97-AF65-F5344CB8AC3E}">
        <p14:creationId xmlns:p14="http://schemas.microsoft.com/office/powerpoint/2010/main" val="53563648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a:t>PENGURUSAN PENASIHATAN </a:t>
            </a:r>
            <a:br>
              <a:rPr lang="en-US" b="1"/>
            </a:br>
            <a:r>
              <a:rPr lang="en-US" b="1"/>
              <a:t>MURID</a:t>
            </a:r>
          </a:p>
        </p:txBody>
      </p:sp>
      <p:sp>
        <p:nvSpPr>
          <p:cNvPr id="3" name="Subtitle 2"/>
          <p:cNvSpPr>
            <a:spLocks noGrp="1"/>
          </p:cNvSpPr>
          <p:nvPr>
            <p:ph type="subTitle" idx="1"/>
          </p:nvPr>
        </p:nvSpPr>
        <p:spPr/>
        <p:txBody>
          <a:bodyPr/>
          <a:lstStyle/>
          <a:p>
            <a:r>
              <a:rPr lang="en-MY" smtClean="0"/>
              <a:t>TOPIK 10</a:t>
            </a:r>
            <a:endParaRPr lang="en-US" dirty="0"/>
          </a:p>
        </p:txBody>
      </p:sp>
    </p:spTree>
    <p:extLst>
      <p:ext uri="{BB962C8B-B14F-4D97-AF65-F5344CB8AC3E}">
        <p14:creationId xmlns:p14="http://schemas.microsoft.com/office/powerpoint/2010/main" val="192011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smtClean="0"/>
              <a:t>CIRI-CIRI PENASIHATAN</a:t>
            </a:r>
            <a:endParaRPr lang="en-US"/>
          </a:p>
        </p:txBody>
      </p:sp>
      <p:sp>
        <p:nvSpPr>
          <p:cNvPr id="3" name="Content Placeholder 2"/>
          <p:cNvSpPr>
            <a:spLocks noGrp="1"/>
          </p:cNvSpPr>
          <p:nvPr>
            <p:ph idx="1"/>
          </p:nvPr>
        </p:nvSpPr>
        <p:spPr/>
        <p:txBody>
          <a:bodyPr>
            <a:normAutofit lnSpcReduction="10000"/>
          </a:bodyPr>
          <a:lstStyle/>
          <a:p>
            <a:r>
              <a:rPr lang="en-US"/>
              <a:t>Berfokus kepada permasalahan yang dihadapi </a:t>
            </a:r>
            <a:r>
              <a:rPr lang="en-US"/>
              <a:t>daripada </a:t>
            </a:r>
            <a:r>
              <a:rPr lang="en-US" smtClean="0"/>
              <a:t>menumpukan </a:t>
            </a:r>
            <a:r>
              <a:rPr lang="en-US"/>
              <a:t>kepada diri individu yang bermasalah. </a:t>
            </a:r>
          </a:p>
          <a:p>
            <a:endParaRPr lang="en-US"/>
          </a:p>
          <a:p>
            <a:r>
              <a:rPr lang="en-US"/>
              <a:t>Berbentuk arahan atau suruhan daripada seorang yang dianggap lebih berautoriti kepada seorang lain. Orang yang berautoriti ini adalah lebih berpengalaman, banyak pengetahuan, mempunyai kelayakan dan pengiktirafan.</a:t>
            </a:r>
          </a:p>
          <a:p>
            <a:endParaRPr lang="en-US"/>
          </a:p>
          <a:p>
            <a:r>
              <a:rPr lang="en-US"/>
              <a:t> Memberi nasihat adalah strategi yang paling cepat untuk mengatasi permasalahan jika nasihat itu meninggalkan kesan.</a:t>
            </a:r>
          </a:p>
          <a:p>
            <a:endParaRPr lang="en-US"/>
          </a:p>
        </p:txBody>
      </p:sp>
    </p:spTree>
    <p:extLst>
      <p:ext uri="{BB962C8B-B14F-4D97-AF65-F5344CB8AC3E}">
        <p14:creationId xmlns:p14="http://schemas.microsoft.com/office/powerpoint/2010/main" val="4085819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MY" smtClean="0"/>
              <a:t>PROSES BIMBINGAN DAN PENASIHATAN</a:t>
            </a:r>
            <a:endParaRPr lang="en-US"/>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441208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smtClean="0"/>
              <a:t>PROSES BIMBINGAN DAN PENASIHATAN</a:t>
            </a:r>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6612696"/>
              </p:ext>
            </p:extLst>
          </p:nvPr>
        </p:nvGraphicFramePr>
        <p:xfrm>
          <a:off x="1522413" y="1905000"/>
          <a:ext cx="9144000"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2267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MY" smtClean="0"/>
              <a:t>FASA 1: </a:t>
            </a:r>
            <a:r>
              <a:rPr lang="ms-MY" smtClean="0"/>
              <a:t>KESEDARAN GURU SEBAGAI PEMBIMBING DAN PENASIHAT PELAJAR</a:t>
            </a:r>
            <a:endParaRPr lang="en-US"/>
          </a:p>
        </p:txBody>
      </p:sp>
      <p:sp>
        <p:nvSpPr>
          <p:cNvPr id="3" name="Content Placeholder 2"/>
          <p:cNvSpPr>
            <a:spLocks noGrp="1"/>
          </p:cNvSpPr>
          <p:nvPr>
            <p:ph idx="1"/>
          </p:nvPr>
        </p:nvSpPr>
        <p:spPr/>
        <p:txBody>
          <a:bodyPr>
            <a:normAutofit lnSpcReduction="10000"/>
          </a:bodyPr>
          <a:lstStyle/>
          <a:p>
            <a:r>
              <a:rPr lang="ms-MY" altLang="en-US" smtClean="0"/>
              <a:t>Dalam </a:t>
            </a:r>
            <a:r>
              <a:rPr lang="ms-MY" altLang="en-US"/>
              <a:t>fasa ini, pihak pengurusan sekolah terlebih dahulu perlu menerima konsep ini. </a:t>
            </a:r>
          </a:p>
          <a:p>
            <a:endParaRPr lang="ms-MY" altLang="en-US"/>
          </a:p>
          <a:p>
            <a:r>
              <a:rPr lang="ms-MY" altLang="en-US"/>
              <a:t>Penekanan haruslah diberikan kepada guru yang mengajar pelajar kerana mereka lebih rapat dan arif mengenai pelajar-pelajar mereka berbanding guru yang tidak mengajar.</a:t>
            </a:r>
          </a:p>
          <a:p>
            <a:endParaRPr lang="ms-MY" altLang="en-US"/>
          </a:p>
          <a:p>
            <a:r>
              <a:rPr lang="ms-MY" altLang="en-US"/>
              <a:t>Mereka perlu disedarkan tentang kepentingan perkhidmatan bimbingan dan penasihatan sebagai pengelola dan sumber rujukan pelajar.</a:t>
            </a:r>
            <a:endParaRPr lang="en-US" altLang="en-US"/>
          </a:p>
          <a:p>
            <a:endParaRPr lang="en-US"/>
          </a:p>
        </p:txBody>
      </p:sp>
    </p:spTree>
    <p:extLst>
      <p:ext uri="{BB962C8B-B14F-4D97-AF65-F5344CB8AC3E}">
        <p14:creationId xmlns:p14="http://schemas.microsoft.com/office/powerpoint/2010/main" val="3581089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mtClean="0"/>
              <a:t>FASA 2: </a:t>
            </a:r>
            <a:r>
              <a:rPr lang="ms-MY" smtClean="0"/>
              <a:t>MENGUASAI KEMAHIRAN-KEMAHIRAN ASAS BIMBINGAN DAN PENASIHATAN</a:t>
            </a:r>
            <a:endParaRPr lang="en-US"/>
          </a:p>
        </p:txBody>
      </p:sp>
      <p:sp>
        <p:nvSpPr>
          <p:cNvPr id="3" name="Content Placeholder 2"/>
          <p:cNvSpPr>
            <a:spLocks noGrp="1"/>
          </p:cNvSpPr>
          <p:nvPr>
            <p:ph idx="1"/>
          </p:nvPr>
        </p:nvSpPr>
        <p:spPr>
          <a:xfrm>
            <a:off x="1522414" y="1556792"/>
            <a:ext cx="9900590" cy="5301208"/>
          </a:xfrm>
        </p:spPr>
        <p:txBody>
          <a:bodyPr>
            <a:normAutofit lnSpcReduction="10000"/>
          </a:bodyPr>
          <a:lstStyle/>
          <a:p>
            <a:r>
              <a:rPr lang="ms-MY" altLang="en-US"/>
              <a:t>Pada tahap ini, semua guru dibantu dan diterapkan dengan beberapa kemahiran asas bimbingan dan penasihatan melalui kursus, seminar dan bengkel khas. </a:t>
            </a:r>
          </a:p>
          <a:p>
            <a:endParaRPr lang="ms-MY" altLang="en-US"/>
          </a:p>
          <a:p>
            <a:r>
              <a:rPr lang="ms-MY" altLang="en-US" smtClean="0"/>
              <a:t>Antara kemahiran-kemahiran </a:t>
            </a:r>
            <a:r>
              <a:rPr lang="ms-MY" altLang="en-US"/>
              <a:t>yang dicadangkan iaitu;</a:t>
            </a:r>
          </a:p>
          <a:p>
            <a:pPr lvl="1"/>
            <a:r>
              <a:rPr lang="ms-MY" altLang="en-US"/>
              <a:t>Kemahiran perkembangan personaliti </a:t>
            </a:r>
          </a:p>
          <a:p>
            <a:pPr lvl="1"/>
            <a:r>
              <a:rPr lang="ms-MY" altLang="en-US"/>
              <a:t>Kemahiran melayan dan kemahiran mendengar</a:t>
            </a:r>
          </a:p>
          <a:p>
            <a:pPr lvl="1"/>
            <a:r>
              <a:rPr lang="ms-MY" altLang="en-US"/>
              <a:t>Kemahiran lisan (verbal) dan bukan lisan (non verbal)</a:t>
            </a:r>
          </a:p>
          <a:p>
            <a:pPr lvl="1"/>
            <a:r>
              <a:rPr lang="ms-MY" altLang="en-US"/>
              <a:t>Kemahiran </a:t>
            </a:r>
            <a:r>
              <a:rPr lang="ms-MY" altLang="en-US" smtClean="0"/>
              <a:t>mengenal pasti </a:t>
            </a:r>
            <a:r>
              <a:rPr lang="ms-MY" altLang="en-US"/>
              <a:t>pelajar yang bermasalah</a:t>
            </a:r>
          </a:p>
          <a:p>
            <a:pPr lvl="1"/>
            <a:r>
              <a:rPr lang="ms-MY" altLang="en-US"/>
              <a:t>Kamahiran asas teori dan teknik kaunseling dalam proses menolong.</a:t>
            </a:r>
          </a:p>
          <a:p>
            <a:endParaRPr lang="ms-MY" altLang="en-US"/>
          </a:p>
          <a:p>
            <a:r>
              <a:rPr lang="ms-MY" altLang="en-US"/>
              <a:t>Penguasaan kemahiran-kemahiran ini boleh dijalankan secara berperingkat dan merupakan asas menjadi guru pembimbing yang berkesan.</a:t>
            </a:r>
          </a:p>
          <a:p>
            <a:endParaRPr lang="en-US"/>
          </a:p>
        </p:txBody>
      </p:sp>
    </p:spTree>
    <p:extLst>
      <p:ext uri="{BB962C8B-B14F-4D97-AF65-F5344CB8AC3E}">
        <p14:creationId xmlns:p14="http://schemas.microsoft.com/office/powerpoint/2010/main" val="1557040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mtClean="0"/>
              <a:t>FASA 3: </a:t>
            </a:r>
            <a:r>
              <a:rPr lang="ms-MY" smtClean="0"/>
              <a:t>PROSES MENGENALI PELAJAR</a:t>
            </a:r>
            <a:endParaRPr lang="en-US"/>
          </a:p>
        </p:txBody>
      </p:sp>
      <p:sp>
        <p:nvSpPr>
          <p:cNvPr id="3" name="Content Placeholder 2"/>
          <p:cNvSpPr>
            <a:spLocks noGrp="1"/>
          </p:cNvSpPr>
          <p:nvPr>
            <p:ph idx="1"/>
          </p:nvPr>
        </p:nvSpPr>
        <p:spPr>
          <a:xfrm>
            <a:off x="1522414" y="1556792"/>
            <a:ext cx="10404646" cy="5301208"/>
          </a:xfrm>
        </p:spPr>
        <p:txBody>
          <a:bodyPr>
            <a:normAutofit fontScale="92500" lnSpcReduction="10000"/>
          </a:bodyPr>
          <a:lstStyle/>
          <a:p>
            <a:r>
              <a:rPr lang="ms-MY" altLang="en-US"/>
              <a:t>Pada tahap ini, guru-guru dapat mengaplikasi kemahiran-kemahiran asas kaunseling dan </a:t>
            </a:r>
            <a:r>
              <a:rPr lang="ms-MY" altLang="en-US"/>
              <a:t>boleh </a:t>
            </a:r>
            <a:r>
              <a:rPr lang="ms-MY" altLang="en-US" smtClean="0"/>
              <a:t>mengenal pasti </a:t>
            </a:r>
            <a:r>
              <a:rPr lang="ms-MY" altLang="en-US"/>
              <a:t>pelajar-pelajar yang memerlukan bimbingan dan  penasihatan. </a:t>
            </a:r>
          </a:p>
          <a:p>
            <a:endParaRPr lang="ms-MY" altLang="en-US"/>
          </a:p>
          <a:p>
            <a:r>
              <a:rPr lang="ms-MY" altLang="en-US"/>
              <a:t>Secara umumnya, pelajar yang memerlukan bimbingan ini dapat dibahagikan kepada tiga kategori utama iaitu :</a:t>
            </a:r>
          </a:p>
          <a:p>
            <a:pPr lvl="1"/>
            <a:r>
              <a:rPr lang="ms-MY" altLang="en-US"/>
              <a:t>Pelajar yang datang secara sukarela</a:t>
            </a:r>
          </a:p>
          <a:p>
            <a:pPr lvl="1"/>
            <a:r>
              <a:rPr lang="ms-MY" altLang="en-US"/>
              <a:t>Pelajar yang di bawah pemerhatian </a:t>
            </a:r>
          </a:p>
          <a:p>
            <a:pPr lvl="1"/>
            <a:r>
              <a:rPr lang="ms-MY" altLang="en-US"/>
              <a:t>Pelajar yang dikenalpasti sendiri oleh guru-guru sebagai memerlukan bimbingan melalui pemerhatian dan diagnosis</a:t>
            </a:r>
          </a:p>
          <a:p>
            <a:endParaRPr lang="ms-MY" altLang="en-US"/>
          </a:p>
          <a:p>
            <a:r>
              <a:rPr lang="ms-MY" altLang="en-US"/>
              <a:t>Antara teknik atau kaedah yang boleh digunakan oleh guru untuk tujuan mengumpul maklumat tentang pelajar yang menerima perkhidmatan bimbingan ini ialah teknik ujian, temubual, soal selidik, teknik sosiometrik, teknik skala pemeringkatan, teknik autobiografi dan rekod kesihatan. </a:t>
            </a:r>
          </a:p>
        </p:txBody>
      </p:sp>
    </p:spTree>
    <p:extLst>
      <p:ext uri="{BB962C8B-B14F-4D97-AF65-F5344CB8AC3E}">
        <p14:creationId xmlns:p14="http://schemas.microsoft.com/office/powerpoint/2010/main" val="1319771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mtClean="0"/>
              <a:t>FASA 4: </a:t>
            </a:r>
            <a:r>
              <a:rPr lang="ms-MY" smtClean="0"/>
              <a:t>PROSES MEMBIMBING PELAJAR</a:t>
            </a:r>
            <a:endParaRPr lang="en-US"/>
          </a:p>
        </p:txBody>
      </p:sp>
      <p:sp>
        <p:nvSpPr>
          <p:cNvPr id="3" name="Content Placeholder 2"/>
          <p:cNvSpPr>
            <a:spLocks noGrp="1"/>
          </p:cNvSpPr>
          <p:nvPr>
            <p:ph idx="1"/>
          </p:nvPr>
        </p:nvSpPr>
        <p:spPr>
          <a:xfrm>
            <a:off x="1522414" y="1556792"/>
            <a:ext cx="10404646" cy="5301208"/>
          </a:xfrm>
        </p:spPr>
        <p:txBody>
          <a:bodyPr>
            <a:normAutofit/>
          </a:bodyPr>
          <a:lstStyle/>
          <a:p>
            <a:r>
              <a:rPr lang="ms-MY" altLang="en-US" sz="2200"/>
              <a:t>Secara khususnya, pelajar akan dibimbing melalui tiga cara iaitu menjalankan bimbingan secara individu, bimbingan secara kelompok dan juga konsultansi yang melibatkan </a:t>
            </a:r>
            <a:r>
              <a:rPr lang="ms-MY" altLang="en-US" sz="2200"/>
              <a:t>ibu </a:t>
            </a:r>
            <a:r>
              <a:rPr lang="ms-MY" altLang="en-US" sz="2200" smtClean="0"/>
              <a:t>bapa. </a:t>
            </a:r>
            <a:endParaRPr lang="ms-MY" altLang="en-US" sz="2200"/>
          </a:p>
          <a:p>
            <a:endParaRPr lang="ms-MY" altLang="en-US" sz="2200"/>
          </a:p>
          <a:p>
            <a:r>
              <a:rPr lang="ms-MY" altLang="en-US" sz="2200"/>
              <a:t>Oleh kerana pelajar memerlukan perhatian yang khusus, guru pembimbing lebih dapat mendekati pelajar melalui bimbingan secara individu kerana pelajar merasakan dapat diberi perhatian sepenuhnya oleh guru. </a:t>
            </a:r>
          </a:p>
          <a:p>
            <a:endParaRPr lang="ms-MY" altLang="en-US" sz="2200"/>
          </a:p>
          <a:p>
            <a:r>
              <a:rPr lang="ms-MY" altLang="en-US" sz="2200"/>
              <a:t>Manakala bimbingan kelompok melibatkan pelajar-pelajar yang mempunyai masalah yang sama seperti program yang berbentuk motivasi, kemahiran pelajar, dan personal. </a:t>
            </a:r>
          </a:p>
          <a:p>
            <a:endParaRPr lang="ms-MY" altLang="en-US" sz="2200" smtClean="0"/>
          </a:p>
          <a:p>
            <a:r>
              <a:rPr lang="ms-MY" altLang="en-US" sz="2200" smtClean="0"/>
              <a:t>Terdapat enam tahap dalam proses membimbing pelajar, iaitu:</a:t>
            </a:r>
            <a:endParaRPr lang="ms-MY" altLang="en-US" sz="2200"/>
          </a:p>
        </p:txBody>
      </p:sp>
    </p:spTree>
    <p:extLst>
      <p:ext uri="{BB962C8B-B14F-4D97-AF65-F5344CB8AC3E}">
        <p14:creationId xmlns:p14="http://schemas.microsoft.com/office/powerpoint/2010/main" val="1400324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mtClean="0"/>
              <a:t>…FASA 4: </a:t>
            </a:r>
            <a:r>
              <a:rPr lang="ms-MY" smtClean="0"/>
              <a:t>PROSES MEMBIMBING PELAJAR</a:t>
            </a:r>
            <a:endParaRPr lang="en-US"/>
          </a:p>
        </p:txBody>
      </p:sp>
      <p:sp>
        <p:nvSpPr>
          <p:cNvPr id="3" name="Content Placeholder 2"/>
          <p:cNvSpPr>
            <a:spLocks noGrp="1"/>
          </p:cNvSpPr>
          <p:nvPr>
            <p:ph idx="1"/>
          </p:nvPr>
        </p:nvSpPr>
        <p:spPr>
          <a:xfrm>
            <a:off x="1522414" y="1556792"/>
            <a:ext cx="10404646" cy="5301208"/>
          </a:xfrm>
        </p:spPr>
        <p:txBody>
          <a:bodyPr>
            <a:normAutofit/>
          </a:bodyPr>
          <a:lstStyle/>
          <a:p>
            <a:pPr marL="457200" indent="-457200">
              <a:buFont typeface="+mj-lt"/>
              <a:buAutoNum type="arabicPeriod"/>
            </a:pPr>
            <a:r>
              <a:rPr lang="ms-MY" altLang="en-US" smtClean="0"/>
              <a:t>MEMBINA HUBUNGAN</a:t>
            </a:r>
          </a:p>
          <a:p>
            <a:pPr lvl="1"/>
            <a:r>
              <a:rPr lang="ms-MY" altLang="en-US"/>
              <a:t>Di tahap ini guru membina perhubungan yang mesra, saling mempercayai dan selamat dengan pelajar agar perbincangan dapat dijalankan dengan lebih baik. </a:t>
            </a:r>
          </a:p>
          <a:p>
            <a:pPr lvl="1"/>
            <a:endParaRPr lang="ms-MY" altLang="en-US"/>
          </a:p>
          <a:p>
            <a:pPr lvl="1"/>
            <a:r>
              <a:rPr lang="ms-MY" altLang="en-US"/>
              <a:t>Guru juga perlu mengingati bahawa setiap individu itu unik dan mempunyai potensi untuk bergerak ke arah kebaikan. </a:t>
            </a:r>
          </a:p>
          <a:p>
            <a:pPr lvl="1"/>
            <a:endParaRPr lang="ms-MY" altLang="en-US"/>
          </a:p>
          <a:p>
            <a:pPr lvl="1"/>
            <a:r>
              <a:rPr lang="ms-MY" altLang="en-US"/>
              <a:t>Guru harus menerima pelajar seadanya iaitu melalui penerimaan positif tanpa syarat, memperlihatkan ketulenan dan ikhlas sehingga pelajar yakin bahawa guru adalah seorang yang boleh dipercayai, kompeten, dan peramah.</a:t>
            </a:r>
          </a:p>
          <a:p>
            <a:pPr lvl="1"/>
            <a:endParaRPr lang="ms-MY" altLang="en-US"/>
          </a:p>
          <a:p>
            <a:pPr lvl="1"/>
            <a:r>
              <a:rPr lang="ms-MY" altLang="en-US"/>
              <a:t>Contoh : guru melihat pelajar muram dan tidak ceria sewaktu dalam kelas, lantas mendekati pelajar tersebut.</a:t>
            </a:r>
          </a:p>
          <a:p>
            <a:pPr marL="274320" lvl="1" indent="0">
              <a:buNone/>
            </a:pPr>
            <a:r>
              <a:rPr lang="ms-MY" altLang="en-US" smtClean="0"/>
              <a:t>     </a:t>
            </a:r>
            <a:r>
              <a:rPr lang="ms-MY" altLang="en-US" i="1" smtClean="0"/>
              <a:t>“</a:t>
            </a:r>
            <a:r>
              <a:rPr lang="ms-MY" altLang="en-US" i="1"/>
              <a:t>Apa </a:t>
            </a:r>
            <a:r>
              <a:rPr lang="ms-MY" altLang="en-US" i="1"/>
              <a:t>khabar </a:t>
            </a:r>
            <a:r>
              <a:rPr lang="ms-MY" altLang="en-US" i="1" smtClean="0"/>
              <a:t>Amy, </a:t>
            </a:r>
            <a:r>
              <a:rPr lang="ms-MY" altLang="en-US" i="1"/>
              <a:t>saya </a:t>
            </a:r>
            <a:r>
              <a:rPr lang="ms-MY" altLang="en-US" i="1"/>
              <a:t>lihat </a:t>
            </a:r>
            <a:r>
              <a:rPr lang="ms-MY" altLang="en-US" i="1" smtClean="0"/>
              <a:t>Amy </a:t>
            </a:r>
            <a:r>
              <a:rPr lang="ms-MY" altLang="en-US" i="1"/>
              <a:t>macam sedih saja. Ada apa-apa yang boleh </a:t>
            </a:r>
            <a:r>
              <a:rPr lang="ms-MY" altLang="en-US" i="1"/>
              <a:t>saya </a:t>
            </a:r>
            <a:r>
              <a:rPr lang="ms-MY" altLang="en-US" i="1" smtClean="0"/>
              <a:t>bantu</a:t>
            </a:r>
            <a:r>
              <a:rPr lang="ms-MY" altLang="en-US" i="1"/>
              <a:t>?”</a:t>
            </a:r>
          </a:p>
          <a:p>
            <a:pPr lvl="1"/>
            <a:endParaRPr lang="ms-MY" altLang="en-US"/>
          </a:p>
          <a:p>
            <a:pPr lvl="1"/>
            <a:endParaRPr lang="ms-MY" altLang="en-US"/>
          </a:p>
        </p:txBody>
      </p:sp>
    </p:spTree>
    <p:extLst>
      <p:ext uri="{BB962C8B-B14F-4D97-AF65-F5344CB8AC3E}">
        <p14:creationId xmlns:p14="http://schemas.microsoft.com/office/powerpoint/2010/main" val="2511829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mtClean="0"/>
              <a:t>…FASA 4: </a:t>
            </a:r>
            <a:r>
              <a:rPr lang="ms-MY" smtClean="0"/>
              <a:t>PROSES MEMBIMBING PELAJAR</a:t>
            </a:r>
            <a:endParaRPr lang="en-US"/>
          </a:p>
        </p:txBody>
      </p:sp>
      <p:sp>
        <p:nvSpPr>
          <p:cNvPr id="3" name="Content Placeholder 2"/>
          <p:cNvSpPr>
            <a:spLocks noGrp="1"/>
          </p:cNvSpPr>
          <p:nvPr>
            <p:ph idx="1"/>
          </p:nvPr>
        </p:nvSpPr>
        <p:spPr>
          <a:xfrm>
            <a:off x="1522414" y="1556792"/>
            <a:ext cx="10404646" cy="5301208"/>
          </a:xfrm>
        </p:spPr>
        <p:txBody>
          <a:bodyPr>
            <a:normAutofit/>
          </a:bodyPr>
          <a:lstStyle/>
          <a:p>
            <a:pPr marL="457200" indent="-457200">
              <a:buFont typeface="+mj-lt"/>
              <a:buAutoNum type="arabicPeriod" startAt="2"/>
            </a:pPr>
            <a:r>
              <a:rPr lang="ms-MY" altLang="en-US" smtClean="0"/>
              <a:t>PENEROKAAN</a:t>
            </a:r>
          </a:p>
          <a:p>
            <a:pPr lvl="1"/>
            <a:r>
              <a:rPr lang="ms-MY" altLang="en-US"/>
              <a:t>Pada tahap ini, guru cuba membantu pelajar dengan meneroka permasalahan utama mereka melalui beberapa kemahiran tertentu supaya pelajar dapat memberitahu apakah masalah yang dialaminya dengan jelas. </a:t>
            </a:r>
          </a:p>
          <a:p>
            <a:pPr lvl="1"/>
            <a:endParaRPr lang="ms-MY" altLang="en-US"/>
          </a:p>
          <a:p>
            <a:pPr lvl="1"/>
            <a:r>
              <a:rPr lang="ms-MY" altLang="en-US"/>
              <a:t>Tugas guru pembimbing ialah mendengar dan meneroka dengan teliti dan penuh empati. Tujuannya untuk mendapat gambaran masalah pelajar tersebut.</a:t>
            </a:r>
          </a:p>
          <a:p>
            <a:pPr lvl="1"/>
            <a:endParaRPr lang="ms-MY" altLang="en-US"/>
          </a:p>
          <a:p>
            <a:pPr lvl="1"/>
            <a:r>
              <a:rPr lang="ms-MY" altLang="en-US"/>
              <a:t>Contoh: </a:t>
            </a:r>
          </a:p>
          <a:p>
            <a:pPr marL="274320" lvl="1" indent="0">
              <a:buNone/>
            </a:pPr>
            <a:r>
              <a:rPr lang="ms-MY" altLang="en-US" smtClean="0"/>
              <a:t>	Pembimbing </a:t>
            </a:r>
            <a:r>
              <a:rPr lang="ms-MY" altLang="en-US"/>
              <a:t>: “Apa agaknya yang mendorong Amy berjumpa dengan saya hari ni?”</a:t>
            </a:r>
          </a:p>
          <a:p>
            <a:pPr marL="274320" lvl="1" indent="0">
              <a:buNone/>
            </a:pPr>
            <a:r>
              <a:rPr lang="ms-MY" altLang="en-US" smtClean="0"/>
              <a:t>	Amy:      </a:t>
            </a:r>
            <a:r>
              <a:rPr lang="ms-MY" altLang="en-US"/>
              <a:t>“Entahlah cikgu, saya betul-betul sedih. Kawan saya Ani memarahi saya tadi</a:t>
            </a:r>
            <a:r>
              <a:rPr lang="ms-MY" altLang="en-US"/>
              <a:t>, </a:t>
            </a:r>
            <a:r>
              <a:rPr lang="ms-MY" altLang="en-US" smtClean="0"/>
              <a:t>	saya </a:t>
            </a:r>
            <a:r>
              <a:rPr lang="ms-MY" altLang="en-US"/>
              <a:t>bukan buat salah besar pun.....”</a:t>
            </a:r>
          </a:p>
          <a:p>
            <a:pPr marL="274320" lvl="1" indent="0">
              <a:buNone/>
            </a:pPr>
            <a:r>
              <a:rPr lang="ms-MY" altLang="en-US" smtClean="0"/>
              <a:t>	Pembimbing </a:t>
            </a:r>
            <a:r>
              <a:rPr lang="ms-MY" altLang="en-US"/>
              <a:t>: hmm...... ...kawan awak marah ? (dorongan minima)</a:t>
            </a:r>
          </a:p>
          <a:p>
            <a:pPr lvl="1"/>
            <a:endParaRPr lang="ms-MY" altLang="en-US" i="1" smtClean="0"/>
          </a:p>
          <a:p>
            <a:pPr lvl="1"/>
            <a:endParaRPr lang="ms-MY" altLang="en-US"/>
          </a:p>
          <a:p>
            <a:pPr lvl="1"/>
            <a:endParaRPr lang="ms-MY" altLang="en-US"/>
          </a:p>
        </p:txBody>
      </p:sp>
    </p:spTree>
    <p:extLst>
      <p:ext uri="{BB962C8B-B14F-4D97-AF65-F5344CB8AC3E}">
        <p14:creationId xmlns:p14="http://schemas.microsoft.com/office/powerpoint/2010/main" val="367088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mtClean="0"/>
              <a:t>…FASA 4: </a:t>
            </a:r>
            <a:r>
              <a:rPr lang="ms-MY" smtClean="0"/>
              <a:t>PROSES MEMBIMBING PELAJAR</a:t>
            </a:r>
            <a:endParaRPr lang="en-US"/>
          </a:p>
        </p:txBody>
      </p:sp>
      <p:sp>
        <p:nvSpPr>
          <p:cNvPr id="3" name="Content Placeholder 2"/>
          <p:cNvSpPr>
            <a:spLocks noGrp="1"/>
          </p:cNvSpPr>
          <p:nvPr>
            <p:ph idx="1"/>
          </p:nvPr>
        </p:nvSpPr>
        <p:spPr>
          <a:xfrm>
            <a:off x="1522414" y="1556792"/>
            <a:ext cx="10404646" cy="5301208"/>
          </a:xfrm>
        </p:spPr>
        <p:txBody>
          <a:bodyPr>
            <a:normAutofit lnSpcReduction="10000"/>
          </a:bodyPr>
          <a:lstStyle/>
          <a:p>
            <a:pPr marL="457200" indent="-457200">
              <a:buFont typeface="+mj-lt"/>
              <a:buAutoNum type="arabicPeriod" startAt="3"/>
            </a:pPr>
            <a:r>
              <a:rPr lang="ms-MY" altLang="en-US" smtClean="0"/>
              <a:t>DEFINISI MASALAH DAN MEMBINA MATLAMAT</a:t>
            </a:r>
          </a:p>
          <a:p>
            <a:pPr lvl="1"/>
            <a:r>
              <a:rPr lang="ms-MY" altLang="en-US"/>
              <a:t>Guru perlu melihat dengan lebih mendalam permasalah pelajar  melalui pendefinisian permasalahan utama dan membina matlamat mereka. </a:t>
            </a:r>
          </a:p>
          <a:p>
            <a:pPr lvl="1"/>
            <a:endParaRPr lang="ms-MY" altLang="en-US"/>
          </a:p>
          <a:p>
            <a:pPr lvl="1"/>
            <a:r>
              <a:rPr lang="ms-MY" altLang="en-US"/>
              <a:t>Pada tahap ini biasanya, pelajar dan guru telah dapat mengenalpasti apakah masalah utama yang menyebabkan pelajar berkeadaan sedemikian. Matlamat tidak akan tercapai seandainya masalah utama tidak dikenalpasti.</a:t>
            </a:r>
          </a:p>
          <a:p>
            <a:pPr lvl="1"/>
            <a:endParaRPr lang="ms-MY" altLang="en-US"/>
          </a:p>
          <a:p>
            <a:pPr lvl="1"/>
            <a:r>
              <a:rPr lang="ms-MY" altLang="en-US"/>
              <a:t>Apa yang penting, pelajar akan dibantu oleh guru untuk melihat apakah matlamat utama bagi mengatasi masalah dirinya.</a:t>
            </a:r>
          </a:p>
          <a:p>
            <a:pPr lvl="1"/>
            <a:endParaRPr lang="ms-MY" altLang="en-US"/>
          </a:p>
          <a:p>
            <a:pPr lvl="1"/>
            <a:r>
              <a:rPr lang="ms-MY" altLang="en-US"/>
              <a:t>Contoh:</a:t>
            </a:r>
          </a:p>
          <a:p>
            <a:pPr marL="274320" lvl="1" indent="0">
              <a:buNone/>
            </a:pPr>
            <a:r>
              <a:rPr lang="ms-MY" altLang="en-US" smtClean="0"/>
              <a:t>	Pembimbing : “</a:t>
            </a:r>
            <a:r>
              <a:rPr lang="ms-MY" altLang="en-US"/>
              <a:t>Dari apa yang </a:t>
            </a:r>
            <a:r>
              <a:rPr lang="ms-MY" altLang="en-US"/>
              <a:t>telah </a:t>
            </a:r>
            <a:r>
              <a:rPr lang="ms-MY" altLang="en-US" smtClean="0"/>
              <a:t>Amy </a:t>
            </a:r>
            <a:r>
              <a:rPr lang="ms-MY" altLang="en-US"/>
              <a:t>beritahu saya</a:t>
            </a:r>
            <a:r>
              <a:rPr lang="ms-MY" altLang="en-US"/>
              <a:t>, </a:t>
            </a:r>
            <a:r>
              <a:rPr lang="ms-MY" altLang="en-US" smtClean="0"/>
              <a:t>Amy </a:t>
            </a:r>
            <a:r>
              <a:rPr lang="ms-MY" altLang="en-US"/>
              <a:t>merasakan bahawa </a:t>
            </a:r>
            <a:r>
              <a:rPr lang="ms-MY" altLang="en-US"/>
              <a:t>sikap </a:t>
            </a:r>
            <a:r>
              <a:rPr lang="ms-MY" altLang="en-US" smtClean="0"/>
              <a:t>	cuailah </a:t>
            </a:r>
            <a:r>
              <a:rPr lang="ms-MY" altLang="en-US"/>
              <a:t>yang </a:t>
            </a:r>
            <a:r>
              <a:rPr lang="ms-MY" altLang="en-US"/>
              <a:t>menyebabkan </a:t>
            </a:r>
            <a:r>
              <a:rPr lang="ms-MY" altLang="en-US" smtClean="0"/>
              <a:t>Amy dimarahi </a:t>
            </a:r>
            <a:r>
              <a:rPr lang="ms-MY" altLang="en-US"/>
              <a:t>oleh Ani. Agaknya, apa yang ingin </a:t>
            </a:r>
            <a:r>
              <a:rPr lang="ms-MY" altLang="en-US"/>
              <a:t>Amy </a:t>
            </a:r>
            <a:r>
              <a:rPr lang="ms-MY" altLang="en-US" smtClean="0"/>
              <a:t>	lakukan </a:t>
            </a:r>
            <a:r>
              <a:rPr lang="ms-MY" altLang="en-US"/>
              <a:t>untuk mengatasi masalah ini”</a:t>
            </a:r>
          </a:p>
          <a:p>
            <a:pPr marL="274320" lvl="1" indent="0">
              <a:buNone/>
            </a:pPr>
            <a:r>
              <a:rPr lang="ms-MY" altLang="en-US" smtClean="0"/>
              <a:t>	Pelajar </a:t>
            </a:r>
            <a:r>
              <a:rPr lang="ms-MY" altLang="en-US"/>
              <a:t>: “Ya....Saya rasa, saya perlu lebih berhati-hati ketika menggunakan peralatan 	</a:t>
            </a:r>
            <a:r>
              <a:rPr lang="ms-MY" altLang="en-US"/>
              <a:t> </a:t>
            </a:r>
            <a:r>
              <a:rPr lang="ms-MY" altLang="en-US" smtClean="0"/>
              <a:t>   	kawan-kawan</a:t>
            </a:r>
            <a:r>
              <a:rPr lang="ms-MY" altLang="en-US"/>
              <a:t>...saya tak sanggup dimarah sekali lagi”.</a:t>
            </a:r>
          </a:p>
          <a:p>
            <a:pPr lvl="1"/>
            <a:endParaRPr lang="ms-MY" altLang="en-US" smtClean="0"/>
          </a:p>
          <a:p>
            <a:pPr lvl="1"/>
            <a:endParaRPr lang="ms-MY" altLang="en-US"/>
          </a:p>
          <a:p>
            <a:pPr lvl="1"/>
            <a:endParaRPr lang="ms-MY" altLang="en-US"/>
          </a:p>
        </p:txBody>
      </p:sp>
    </p:spTree>
    <p:extLst>
      <p:ext uri="{BB962C8B-B14F-4D97-AF65-F5344CB8AC3E}">
        <p14:creationId xmlns:p14="http://schemas.microsoft.com/office/powerpoint/2010/main" val="1020863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smtClean="0"/>
              <a:t>KOMPONEN PENGURUSAN PENASIHATAN MURID</a:t>
            </a:r>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62728838"/>
              </p:ext>
            </p:extLst>
          </p:nvPr>
        </p:nvGraphicFramePr>
        <p:xfrm>
          <a:off x="981844" y="1558478"/>
          <a:ext cx="10513168"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0586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mtClean="0"/>
              <a:t>…FASA 4: </a:t>
            </a:r>
            <a:r>
              <a:rPr lang="ms-MY" smtClean="0"/>
              <a:t>PROSES MEMBIMBING PELAJAR</a:t>
            </a:r>
            <a:endParaRPr lang="en-US"/>
          </a:p>
        </p:txBody>
      </p:sp>
      <p:sp>
        <p:nvSpPr>
          <p:cNvPr id="3" name="Content Placeholder 2"/>
          <p:cNvSpPr>
            <a:spLocks noGrp="1"/>
          </p:cNvSpPr>
          <p:nvPr>
            <p:ph idx="1"/>
          </p:nvPr>
        </p:nvSpPr>
        <p:spPr>
          <a:xfrm>
            <a:off x="1522414" y="1556792"/>
            <a:ext cx="10404646" cy="5301208"/>
          </a:xfrm>
        </p:spPr>
        <p:txBody>
          <a:bodyPr>
            <a:normAutofit/>
          </a:bodyPr>
          <a:lstStyle/>
          <a:p>
            <a:pPr marL="457200" indent="-457200">
              <a:buFont typeface="+mj-lt"/>
              <a:buAutoNum type="arabicPeriod" startAt="4"/>
            </a:pPr>
            <a:r>
              <a:rPr lang="ms-MY" smtClean="0"/>
              <a:t>ALTERNATIF PENYELESAIAN DAN PELAN TINDAKAN</a:t>
            </a:r>
          </a:p>
          <a:p>
            <a:pPr lvl="1"/>
            <a:r>
              <a:rPr lang="ms-MY" smtClean="0"/>
              <a:t>Pelajar </a:t>
            </a:r>
            <a:r>
              <a:rPr lang="ms-MY"/>
              <a:t>akan dibantu membuat beberapa alternatif penyelesaian terhadap permasalahan yang mereka alami dan membantu mereka merancang tindakan yang sesuai selaras dengan kemampuan mereka. </a:t>
            </a:r>
          </a:p>
          <a:p>
            <a:pPr lvl="1"/>
            <a:endParaRPr lang="ms-MY"/>
          </a:p>
          <a:p>
            <a:pPr lvl="1"/>
            <a:r>
              <a:rPr lang="ms-MY"/>
              <a:t>Setelah situasi sebenar difahami, berlaku proses perbincangan antara dua pihak untuk melihat alternatif-alternatif penyelesaian dan pilihan-pilihan yang dibuat perlu membawa implikasi positif.</a:t>
            </a:r>
          </a:p>
          <a:p>
            <a:pPr lvl="1"/>
            <a:endParaRPr lang="ms-MY"/>
          </a:p>
          <a:p>
            <a:pPr lvl="1"/>
            <a:r>
              <a:rPr lang="ms-MY"/>
              <a:t>Contoh:</a:t>
            </a:r>
          </a:p>
          <a:p>
            <a:pPr marL="502920" lvl="2" indent="0">
              <a:buNone/>
            </a:pPr>
            <a:r>
              <a:rPr lang="ms-MY"/>
              <a:t>Pembimbing </a:t>
            </a:r>
            <a:r>
              <a:rPr lang="ms-MY" smtClean="0"/>
              <a:t>:“</a:t>
            </a:r>
            <a:r>
              <a:rPr lang="ms-MY"/>
              <a:t>Selain mengamalkan sikap lebih berhati-hati ketika menggunakan peralatan rakan-rakan,  apa agaknya </a:t>
            </a:r>
            <a:r>
              <a:rPr lang="ms-MY"/>
              <a:t>yang </a:t>
            </a:r>
            <a:r>
              <a:rPr lang="ms-MY" smtClean="0"/>
              <a:t>Amy </a:t>
            </a:r>
            <a:r>
              <a:rPr lang="ms-MY"/>
              <a:t>dapat lakukan supaya kawan-kawan lebih menghormati dan yakin </a:t>
            </a:r>
            <a:r>
              <a:rPr lang="ms-MY"/>
              <a:t>terhadap </a:t>
            </a:r>
            <a:r>
              <a:rPr lang="ms-MY" smtClean="0"/>
              <a:t>Amy?”</a:t>
            </a:r>
            <a:endParaRPr lang="ms-MY"/>
          </a:p>
          <a:p>
            <a:pPr marL="502920" lvl="2" indent="0">
              <a:buNone/>
            </a:pPr>
            <a:r>
              <a:rPr lang="ms-MY"/>
              <a:t>Pelajar </a:t>
            </a:r>
            <a:r>
              <a:rPr lang="ms-MY"/>
              <a:t>: </a:t>
            </a:r>
            <a:r>
              <a:rPr lang="ms-MY" smtClean="0"/>
              <a:t>“</a:t>
            </a:r>
            <a:r>
              <a:rPr lang="ms-MY"/>
              <a:t>Saya rasa, saya perlu membeli sendiri barang-barang tersebut, tak perlu pinjam-meminjam lagi. Kalau tidak cukup wang saya boleh kumpul duit sedikit demi sedikit. Cuma mungkin ambil masa sedikit untuk dapat mengumpulkan jumlah yang diperlukan. </a:t>
            </a:r>
          </a:p>
          <a:p>
            <a:endParaRPr lang="ms-MY"/>
          </a:p>
        </p:txBody>
      </p:sp>
    </p:spTree>
    <p:extLst>
      <p:ext uri="{BB962C8B-B14F-4D97-AF65-F5344CB8AC3E}">
        <p14:creationId xmlns:p14="http://schemas.microsoft.com/office/powerpoint/2010/main" val="3772907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mtClean="0"/>
              <a:t>…FASA 4: </a:t>
            </a:r>
            <a:r>
              <a:rPr lang="ms-MY" smtClean="0"/>
              <a:t>PROSES MEMBIMBING PELAJAR</a:t>
            </a:r>
            <a:endParaRPr lang="en-US"/>
          </a:p>
        </p:txBody>
      </p:sp>
      <p:sp>
        <p:nvSpPr>
          <p:cNvPr id="3" name="Content Placeholder 2"/>
          <p:cNvSpPr>
            <a:spLocks noGrp="1"/>
          </p:cNvSpPr>
          <p:nvPr>
            <p:ph idx="1"/>
          </p:nvPr>
        </p:nvSpPr>
        <p:spPr>
          <a:xfrm>
            <a:off x="1522414" y="1556792"/>
            <a:ext cx="10404646" cy="5301208"/>
          </a:xfrm>
        </p:spPr>
        <p:txBody>
          <a:bodyPr>
            <a:normAutofit/>
          </a:bodyPr>
          <a:lstStyle/>
          <a:p>
            <a:pPr marL="457200" indent="-457200">
              <a:buFont typeface="+mj-lt"/>
              <a:buAutoNum type="arabicPeriod" startAt="5"/>
            </a:pPr>
            <a:r>
              <a:rPr lang="ms-MY" altLang="en-US"/>
              <a:t>MELAKSANAKAN TINDAKAN</a:t>
            </a:r>
            <a:endParaRPr lang="en-US" altLang="en-US"/>
          </a:p>
          <a:p>
            <a:pPr lvl="1"/>
            <a:r>
              <a:rPr lang="ms-MY" altLang="en-US"/>
              <a:t>Tahap seterusnya ialah melaksakan tindakan yang dibincangkan dan membuat penilaian terhadap tindakan tersebut. </a:t>
            </a:r>
            <a:endParaRPr lang="en-US" altLang="en-US"/>
          </a:p>
          <a:p>
            <a:endParaRPr lang="ms-MY"/>
          </a:p>
        </p:txBody>
      </p:sp>
    </p:spTree>
    <p:extLst>
      <p:ext uri="{BB962C8B-B14F-4D97-AF65-F5344CB8AC3E}">
        <p14:creationId xmlns:p14="http://schemas.microsoft.com/office/powerpoint/2010/main" val="2204654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mtClean="0"/>
              <a:t>…FASA 4: </a:t>
            </a:r>
            <a:r>
              <a:rPr lang="ms-MY" smtClean="0"/>
              <a:t>PROSES MEMBIMBING PELAJAR</a:t>
            </a:r>
            <a:endParaRPr lang="en-US"/>
          </a:p>
        </p:txBody>
      </p:sp>
      <p:sp>
        <p:nvSpPr>
          <p:cNvPr id="3" name="Content Placeholder 2"/>
          <p:cNvSpPr>
            <a:spLocks noGrp="1"/>
          </p:cNvSpPr>
          <p:nvPr>
            <p:ph idx="1"/>
          </p:nvPr>
        </p:nvSpPr>
        <p:spPr>
          <a:xfrm>
            <a:off x="1522414" y="1556792"/>
            <a:ext cx="10404646" cy="5301208"/>
          </a:xfrm>
        </p:spPr>
        <p:txBody>
          <a:bodyPr>
            <a:normAutofit/>
          </a:bodyPr>
          <a:lstStyle/>
          <a:p>
            <a:pPr marL="457200" indent="-457200">
              <a:buFont typeface="+mj-lt"/>
              <a:buAutoNum type="arabicPeriod" startAt="6"/>
            </a:pPr>
            <a:r>
              <a:rPr lang="ms-MY" altLang="en-US"/>
              <a:t>PENAMATAN</a:t>
            </a:r>
            <a:endParaRPr lang="en-US" altLang="en-US"/>
          </a:p>
          <a:p>
            <a:pPr lvl="1"/>
            <a:r>
              <a:rPr lang="ms-MY" altLang="en-US"/>
              <a:t>Setelah </a:t>
            </a:r>
            <a:r>
              <a:rPr lang="ms-MY" altLang="en-US"/>
              <a:t>pelajar </a:t>
            </a:r>
            <a:r>
              <a:rPr lang="ms-MY" altLang="en-US" smtClean="0"/>
              <a:t>mencapai </a:t>
            </a:r>
            <a:r>
              <a:rPr lang="ms-MY" altLang="en-US"/>
              <a:t>matlamat dan objektifnya, maka hubungan bimbingan bolehlah ditamatkan</a:t>
            </a:r>
            <a:r>
              <a:rPr lang="ms-MY" altLang="en-US"/>
              <a:t>. </a:t>
            </a:r>
            <a:r>
              <a:rPr lang="ms-MY" altLang="en-US"/>
              <a:t>G</a:t>
            </a:r>
            <a:r>
              <a:rPr lang="ms-MY" altLang="en-US" smtClean="0"/>
              <a:t>uru </a:t>
            </a:r>
            <a:r>
              <a:rPr lang="ms-MY" altLang="en-US"/>
              <a:t>akan memantau pelajar seterusnya melalui tindakan susulan.</a:t>
            </a:r>
            <a:endParaRPr lang="en-US" altLang="en-US"/>
          </a:p>
          <a:p>
            <a:endParaRPr lang="ms-MY"/>
          </a:p>
        </p:txBody>
      </p:sp>
    </p:spTree>
    <p:extLst>
      <p:ext uri="{BB962C8B-B14F-4D97-AF65-F5344CB8AC3E}">
        <p14:creationId xmlns:p14="http://schemas.microsoft.com/office/powerpoint/2010/main" val="842409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s-MY"/>
              <a:t>FASA </a:t>
            </a:r>
            <a:r>
              <a:rPr lang="ms-MY" smtClean="0"/>
              <a:t>5: ANALISIS </a:t>
            </a:r>
            <a:r>
              <a:rPr lang="ms-MY"/>
              <a:t>PENILAIAN</a:t>
            </a:r>
            <a:endParaRPr lang="en-US"/>
          </a:p>
        </p:txBody>
      </p:sp>
      <p:sp>
        <p:nvSpPr>
          <p:cNvPr id="3" name="Content Placeholder 2"/>
          <p:cNvSpPr>
            <a:spLocks noGrp="1"/>
          </p:cNvSpPr>
          <p:nvPr>
            <p:ph idx="1"/>
          </p:nvPr>
        </p:nvSpPr>
        <p:spPr/>
        <p:txBody>
          <a:bodyPr/>
          <a:lstStyle/>
          <a:p>
            <a:r>
              <a:rPr lang="ms-MY" altLang="en-US"/>
              <a:t>Fasa ini melihat keberkesanaan perhubungan bimbingan dan penasihatan itu sama ada berkesan atau tidak berkesan. </a:t>
            </a:r>
          </a:p>
          <a:p>
            <a:endParaRPr lang="ms-MY" altLang="en-US"/>
          </a:p>
          <a:p>
            <a:r>
              <a:rPr lang="ms-MY" altLang="en-US"/>
              <a:t>Hasil analisis ke atas pelajar dibahagikan </a:t>
            </a:r>
            <a:r>
              <a:rPr lang="ms-MY" altLang="en-US"/>
              <a:t>kepada </a:t>
            </a:r>
            <a:r>
              <a:rPr lang="ms-MY" altLang="en-US" smtClean="0"/>
              <a:t>dua </a:t>
            </a:r>
            <a:r>
              <a:rPr lang="ms-MY" altLang="en-US"/>
              <a:t>kategori iaitu berjaya dibimbing atau tidak berjaya dibimbing. </a:t>
            </a:r>
          </a:p>
          <a:p>
            <a:endParaRPr lang="ms-MY" altLang="en-US"/>
          </a:p>
          <a:p>
            <a:r>
              <a:rPr lang="ms-MY" altLang="en-US"/>
              <a:t>Keputusan dari fasa ini akan dijalankan ke dalam </a:t>
            </a:r>
            <a:r>
              <a:rPr lang="ms-MY" altLang="en-US"/>
              <a:t>fasa </a:t>
            </a:r>
            <a:r>
              <a:rPr lang="ms-MY" altLang="en-US" smtClean="0"/>
              <a:t>berikutnya jika perlu. </a:t>
            </a:r>
            <a:endParaRPr lang="en-US" altLang="en-US"/>
          </a:p>
          <a:p>
            <a:endParaRPr lang="en-US" altLang="en-US"/>
          </a:p>
          <a:p>
            <a:endParaRPr lang="en-US"/>
          </a:p>
        </p:txBody>
      </p:sp>
    </p:spTree>
    <p:extLst>
      <p:ext uri="{BB962C8B-B14F-4D97-AF65-F5344CB8AC3E}">
        <p14:creationId xmlns:p14="http://schemas.microsoft.com/office/powerpoint/2010/main" val="1620889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smtClean="0"/>
              <a:t>MENTORING</a:t>
            </a:r>
            <a:endParaRPr lang="en-US"/>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2049953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smtClean="0"/>
              <a:t>KONSEP MENTORING</a:t>
            </a:r>
            <a:endParaRPr lang="en-US"/>
          </a:p>
        </p:txBody>
      </p:sp>
      <p:sp>
        <p:nvSpPr>
          <p:cNvPr id="3" name="Content Placeholder 2"/>
          <p:cNvSpPr>
            <a:spLocks noGrp="1"/>
          </p:cNvSpPr>
          <p:nvPr>
            <p:ph idx="1"/>
          </p:nvPr>
        </p:nvSpPr>
        <p:spPr/>
        <p:txBody>
          <a:bodyPr/>
          <a:lstStyle/>
          <a:p>
            <a:r>
              <a:rPr lang="en-US" altLang="en-US"/>
              <a:t>Mentoring mengambarkan wujudnya perhubungan berterusan antara </a:t>
            </a:r>
            <a:r>
              <a:rPr lang="en-US" altLang="en-US"/>
              <a:t>individu </a:t>
            </a:r>
            <a:r>
              <a:rPr lang="en-US" altLang="en-US" smtClean="0"/>
              <a:t>(mentor) dengan individu atau sekumpulan individu (mentee) bertujuan meningkatkan </a:t>
            </a:r>
            <a:r>
              <a:rPr lang="en-US" altLang="en-US"/>
              <a:t>tahap professionalisme mantee.</a:t>
            </a:r>
          </a:p>
          <a:p>
            <a:endParaRPr lang="en-US" altLang="en-US"/>
          </a:p>
          <a:p>
            <a:r>
              <a:rPr lang="en-US" altLang="en-US" smtClean="0"/>
              <a:t>Mentoring bermaksud membimbing </a:t>
            </a:r>
            <a:r>
              <a:rPr lang="en-US" altLang="en-US"/>
              <a:t>dan menyokong pelajar (mantee) supaya beliau dapat melalui satu transisi sukar dengan lebih mudah, tentang melicinkan tatacara, yang dapat membenarkan, menyakinkan di samping mengurus  </a:t>
            </a:r>
            <a:r>
              <a:rPr lang="en-US" altLang="en-US"/>
              <a:t>dan </a:t>
            </a:r>
            <a:r>
              <a:rPr lang="en-US" altLang="en-US" smtClean="0"/>
              <a:t>mengarahkan (Fletcher 2000).</a:t>
            </a:r>
            <a:endParaRPr lang="en-US" altLang="en-US"/>
          </a:p>
          <a:p>
            <a:endParaRPr lang="en-US"/>
          </a:p>
        </p:txBody>
      </p:sp>
    </p:spTree>
    <p:extLst>
      <p:ext uri="{BB962C8B-B14F-4D97-AF65-F5344CB8AC3E}">
        <p14:creationId xmlns:p14="http://schemas.microsoft.com/office/powerpoint/2010/main" val="833216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smtClean="0"/>
              <a:t>…KONSEP MENTORING</a:t>
            </a:r>
            <a:endParaRPr lang="en-US"/>
          </a:p>
        </p:txBody>
      </p:sp>
      <p:sp>
        <p:nvSpPr>
          <p:cNvPr id="3" name="Content Placeholder 2"/>
          <p:cNvSpPr>
            <a:spLocks noGrp="1"/>
          </p:cNvSpPr>
          <p:nvPr>
            <p:ph idx="1"/>
          </p:nvPr>
        </p:nvSpPr>
        <p:spPr/>
        <p:txBody>
          <a:bodyPr/>
          <a:lstStyle/>
          <a:p>
            <a:r>
              <a:rPr lang="en-US" altLang="en-US" smtClean="0"/>
              <a:t>Dalam </a:t>
            </a:r>
            <a:r>
              <a:rPr lang="en-US" altLang="en-US"/>
              <a:t>konteks </a:t>
            </a:r>
            <a:r>
              <a:rPr lang="en-US" altLang="en-US" smtClean="0"/>
              <a:t>pendidikan, </a:t>
            </a:r>
            <a:r>
              <a:rPr lang="en-US" altLang="en-US"/>
              <a:t>mentoring adalah gabungan melatih (</a:t>
            </a:r>
            <a:r>
              <a:rPr lang="en-US" altLang="en-US" i="1"/>
              <a:t>coaching</a:t>
            </a:r>
            <a:r>
              <a:rPr lang="en-US" altLang="en-US"/>
              <a:t>), kauseling, dan penilaian mentor untuk membantu mantee mendalami perkembangan </a:t>
            </a:r>
            <a:r>
              <a:rPr lang="en-US" altLang="en-US"/>
              <a:t>professional</a:t>
            </a:r>
            <a:r>
              <a:rPr lang="en-US" altLang="en-US" smtClean="0"/>
              <a:t>.</a:t>
            </a:r>
          </a:p>
          <a:p>
            <a:endParaRPr lang="en-MY" altLang="en-US"/>
          </a:p>
          <a:p>
            <a:r>
              <a:rPr lang="en-US" altLang="en-US"/>
              <a:t>Mentor </a:t>
            </a:r>
            <a:r>
              <a:rPr lang="en-US" altLang="en-US" smtClean="0"/>
              <a:t>ialah individu berpengalaman/berpengetahuan dalam sesuatu bidang manakala mantee adalah individu/sekumpulan </a:t>
            </a:r>
            <a:r>
              <a:rPr lang="en-US" altLang="en-US"/>
              <a:t>individu yang ingin maju dalam </a:t>
            </a:r>
            <a:r>
              <a:rPr lang="en-US" altLang="en-US"/>
              <a:t>bidang </a:t>
            </a:r>
            <a:r>
              <a:rPr lang="en-US" altLang="en-US" smtClean="0"/>
              <a:t>berkenaan.</a:t>
            </a:r>
            <a:endParaRPr lang="en-US" altLang="en-US"/>
          </a:p>
          <a:p>
            <a:endParaRPr lang="en-US" altLang="en-US" smtClean="0"/>
          </a:p>
          <a:p>
            <a:endParaRPr lang="en-US"/>
          </a:p>
        </p:txBody>
      </p:sp>
    </p:spTree>
    <p:extLst>
      <p:ext uri="{BB962C8B-B14F-4D97-AF65-F5344CB8AC3E}">
        <p14:creationId xmlns:p14="http://schemas.microsoft.com/office/powerpoint/2010/main" val="1535333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smtClean="0"/>
              <a:t>CIRI-CIRI MENTORING</a:t>
            </a:r>
            <a:endParaRPr lang="en-US"/>
          </a:p>
        </p:txBody>
      </p:sp>
      <p:sp>
        <p:nvSpPr>
          <p:cNvPr id="3" name="Content Placeholder 2"/>
          <p:cNvSpPr>
            <a:spLocks noGrp="1"/>
          </p:cNvSpPr>
          <p:nvPr>
            <p:ph idx="1"/>
          </p:nvPr>
        </p:nvSpPr>
        <p:spPr/>
        <p:txBody>
          <a:bodyPr>
            <a:normAutofit/>
          </a:bodyPr>
          <a:lstStyle/>
          <a:p>
            <a:r>
              <a:rPr lang="en-US" altLang="en-US" smtClean="0"/>
              <a:t>Mementingkan perkembangan </a:t>
            </a:r>
            <a:r>
              <a:rPr lang="en-US" altLang="en-US"/>
              <a:t>personal dan </a:t>
            </a:r>
            <a:r>
              <a:rPr lang="en-US" altLang="en-US"/>
              <a:t>professional </a:t>
            </a:r>
            <a:r>
              <a:rPr lang="en-US" altLang="en-US" smtClean="0"/>
              <a:t>mentee yang berterusan</a:t>
            </a:r>
            <a:endParaRPr lang="en-US" altLang="en-US"/>
          </a:p>
          <a:p>
            <a:r>
              <a:rPr lang="en-US" altLang="en-US" smtClean="0"/>
              <a:t>Untuk </a:t>
            </a:r>
            <a:r>
              <a:rPr lang="en-US" altLang="en-US"/>
              <a:t>memudahkan sesuatu transisi dan memastikan berlaku </a:t>
            </a:r>
            <a:r>
              <a:rPr lang="en-US" altLang="en-US"/>
              <a:t>perkembangan </a:t>
            </a:r>
            <a:r>
              <a:rPr lang="en-US" altLang="en-US" smtClean="0"/>
              <a:t>positif.</a:t>
            </a:r>
            <a:endParaRPr lang="en-US" altLang="en-US"/>
          </a:p>
          <a:p>
            <a:r>
              <a:rPr lang="en-US" altLang="en-US" smtClean="0"/>
              <a:t>Bertindakbalas </a:t>
            </a:r>
            <a:r>
              <a:rPr lang="en-US" altLang="en-US"/>
              <a:t>terhadap kelebihan individu, nilai dan keperluan mentor </a:t>
            </a:r>
            <a:r>
              <a:rPr lang="en-US" altLang="en-US"/>
              <a:t>dan </a:t>
            </a:r>
            <a:r>
              <a:rPr lang="en-US" altLang="en-US" smtClean="0"/>
              <a:t>mantee.</a:t>
            </a:r>
            <a:endParaRPr lang="en-US" altLang="en-US"/>
          </a:p>
          <a:p>
            <a:r>
              <a:rPr lang="en-US" altLang="en-US" smtClean="0"/>
              <a:t>Bertimbang rasa </a:t>
            </a:r>
            <a:r>
              <a:rPr lang="en-US" altLang="en-US"/>
              <a:t>dan akur kepada kesilapan yang </a:t>
            </a:r>
            <a:r>
              <a:rPr lang="en-US" altLang="en-US"/>
              <a:t>sukar </a:t>
            </a:r>
            <a:r>
              <a:rPr lang="en-US" altLang="en-US" smtClean="0"/>
              <a:t>dielakkan.</a:t>
            </a:r>
            <a:endParaRPr lang="en-US" altLang="en-US"/>
          </a:p>
          <a:p>
            <a:r>
              <a:rPr lang="en-US" altLang="en-US" smtClean="0"/>
              <a:t>Menerima </a:t>
            </a:r>
            <a:r>
              <a:rPr lang="en-US" altLang="en-US"/>
              <a:t>kesilapan yang boleh diterima dan yang tidak.</a:t>
            </a:r>
            <a:endParaRPr lang="ms-MY" altLang="en-US"/>
          </a:p>
          <a:p>
            <a:endParaRPr lang="en-US"/>
          </a:p>
        </p:txBody>
      </p:sp>
    </p:spTree>
    <p:extLst>
      <p:ext uri="{BB962C8B-B14F-4D97-AF65-F5344CB8AC3E}">
        <p14:creationId xmlns:p14="http://schemas.microsoft.com/office/powerpoint/2010/main" val="3466498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smtClean="0"/>
              <a:t>PROSES MENTORING</a:t>
            </a:r>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88928766"/>
              </p:ext>
            </p:extLst>
          </p:nvPr>
        </p:nvGraphicFramePr>
        <p:xfrm>
          <a:off x="1522413" y="1905000"/>
          <a:ext cx="9144000"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197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smtClean="0"/>
              <a:t>PROSES 1:MENJALIN PERHUBUNGAN</a:t>
            </a:r>
            <a:endParaRPr lang="en-US"/>
          </a:p>
        </p:txBody>
      </p:sp>
      <p:sp>
        <p:nvSpPr>
          <p:cNvPr id="3" name="Content Placeholder 2"/>
          <p:cNvSpPr>
            <a:spLocks noGrp="1"/>
          </p:cNvSpPr>
          <p:nvPr>
            <p:ph idx="1"/>
          </p:nvPr>
        </p:nvSpPr>
        <p:spPr>
          <a:xfrm>
            <a:off x="1522414" y="1905000"/>
            <a:ext cx="9144000" cy="4476328"/>
          </a:xfrm>
        </p:spPr>
        <p:txBody>
          <a:bodyPr>
            <a:normAutofit/>
          </a:bodyPr>
          <a:lstStyle/>
          <a:p>
            <a:r>
              <a:rPr lang="en-US" smtClean="0"/>
              <a:t>Berikan </a:t>
            </a:r>
            <a:r>
              <a:rPr lang="en-US"/>
              <a:t>masa </a:t>
            </a:r>
            <a:r>
              <a:rPr lang="en-US"/>
              <a:t>dan </a:t>
            </a:r>
            <a:r>
              <a:rPr lang="en-US" smtClean="0"/>
              <a:t>tingkatkan </a:t>
            </a:r>
            <a:r>
              <a:rPr lang="en-US"/>
              <a:t>usaha supaya terbina perhubungan yang dikehendaki. </a:t>
            </a:r>
          </a:p>
          <a:p>
            <a:endParaRPr lang="en-US"/>
          </a:p>
          <a:p>
            <a:r>
              <a:rPr lang="en-US"/>
              <a:t>Mentor dan mentee perlu menggunakan masa yang sesuai untuk mengenali satu sama lain </a:t>
            </a:r>
            <a:r>
              <a:rPr lang="en-US"/>
              <a:t>supaya </a:t>
            </a:r>
            <a:r>
              <a:rPr lang="en-US" smtClean="0"/>
              <a:t>timbul </a:t>
            </a:r>
            <a:r>
              <a:rPr lang="en-US"/>
              <a:t>rasa  saling mempercayai.  </a:t>
            </a:r>
          </a:p>
          <a:p>
            <a:endParaRPr lang="en-US"/>
          </a:p>
          <a:p>
            <a:r>
              <a:rPr lang="en-US"/>
              <a:t>Jika </a:t>
            </a:r>
            <a:r>
              <a:rPr lang="en-US"/>
              <a:t>ini </a:t>
            </a:r>
            <a:r>
              <a:rPr lang="en-US" smtClean="0"/>
              <a:t>berlaku dengan baik maka </a:t>
            </a:r>
            <a:r>
              <a:rPr lang="en-US"/>
              <a:t>proses mentoring akan menjadi satu aktiviti yang mudah dan bermakna. </a:t>
            </a:r>
          </a:p>
        </p:txBody>
      </p:sp>
    </p:spTree>
    <p:extLst>
      <p:ext uri="{BB962C8B-B14F-4D97-AF65-F5344CB8AC3E}">
        <p14:creationId xmlns:p14="http://schemas.microsoft.com/office/powerpoint/2010/main" val="4151887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MY" smtClean="0"/>
              <a:t>BIMBINGAN</a:t>
            </a:r>
            <a:endParaRPr lang="en-US"/>
          </a:p>
        </p:txBody>
      </p:sp>
    </p:spTree>
    <p:extLst>
      <p:ext uri="{BB962C8B-B14F-4D97-AF65-F5344CB8AC3E}">
        <p14:creationId xmlns:p14="http://schemas.microsoft.com/office/powerpoint/2010/main" val="4032500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10116614" cy="1020762"/>
          </a:xfrm>
        </p:spPr>
        <p:txBody>
          <a:bodyPr>
            <a:normAutofit/>
          </a:bodyPr>
          <a:lstStyle/>
          <a:p>
            <a:r>
              <a:rPr lang="en-MY"/>
              <a:t>PROSES </a:t>
            </a:r>
            <a:r>
              <a:rPr lang="en-MY" smtClean="0"/>
              <a:t>2: MERUNDINGKAN PERSETUJUAN/ PERJANJIAN</a:t>
            </a:r>
            <a:endParaRPr lang="en-US"/>
          </a:p>
        </p:txBody>
      </p:sp>
      <p:sp>
        <p:nvSpPr>
          <p:cNvPr id="3" name="Content Placeholder 2"/>
          <p:cNvSpPr>
            <a:spLocks noGrp="1"/>
          </p:cNvSpPr>
          <p:nvPr>
            <p:ph idx="1"/>
          </p:nvPr>
        </p:nvSpPr>
        <p:spPr>
          <a:xfrm>
            <a:off x="1522414" y="1905000"/>
            <a:ext cx="9144000" cy="4476328"/>
          </a:xfrm>
        </p:spPr>
        <p:txBody>
          <a:bodyPr>
            <a:normAutofit/>
          </a:bodyPr>
          <a:lstStyle/>
          <a:p>
            <a:r>
              <a:rPr lang="en-US" altLang="en-US"/>
              <a:t>Langkah seterusnya adalah untuk  mentor dan mantee sama-sama menjana persetujuan/ perjanjian yang perlu dilaksana dan dipatuhi oleh mereka semasa sesi mentoring. </a:t>
            </a:r>
          </a:p>
          <a:p>
            <a:endParaRPr lang="en-US" altLang="en-US"/>
          </a:p>
          <a:p>
            <a:r>
              <a:rPr lang="en-US" altLang="en-US"/>
              <a:t>Perjanjian  meliputi  penyediaan jadual untuk sesi mentoring, mengenalpasti batasan serta cara dan teknik mentoring. </a:t>
            </a:r>
          </a:p>
          <a:p>
            <a:endParaRPr lang="en-US" altLang="en-US"/>
          </a:p>
          <a:p>
            <a:r>
              <a:rPr lang="en-US" altLang="en-US"/>
              <a:t>Wujudnya perjanjian bersama ini akan mewujudkan perhubungan yang harmoni.</a:t>
            </a:r>
            <a:endParaRPr lang="en-US"/>
          </a:p>
        </p:txBody>
      </p:sp>
    </p:spTree>
    <p:extLst>
      <p:ext uri="{BB962C8B-B14F-4D97-AF65-F5344CB8AC3E}">
        <p14:creationId xmlns:p14="http://schemas.microsoft.com/office/powerpoint/2010/main" val="3857776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10116614" cy="1020762"/>
          </a:xfrm>
        </p:spPr>
        <p:txBody>
          <a:bodyPr>
            <a:normAutofit/>
          </a:bodyPr>
          <a:lstStyle/>
          <a:p>
            <a:r>
              <a:rPr lang="en-MY"/>
              <a:t>PROSES 3</a:t>
            </a:r>
            <a:r>
              <a:rPr lang="en-MY"/>
              <a:t>: </a:t>
            </a:r>
            <a:r>
              <a:rPr lang="en-MY" smtClean="0"/>
              <a:t>PERKEMBANGAN PROFESSIONAL MANTEE</a:t>
            </a:r>
            <a:endParaRPr lang="en-MY"/>
          </a:p>
        </p:txBody>
      </p:sp>
      <p:sp>
        <p:nvSpPr>
          <p:cNvPr id="3" name="Content Placeholder 2"/>
          <p:cNvSpPr>
            <a:spLocks noGrp="1"/>
          </p:cNvSpPr>
          <p:nvPr>
            <p:ph idx="1"/>
          </p:nvPr>
        </p:nvSpPr>
        <p:spPr>
          <a:xfrm>
            <a:off x="1522414" y="1905000"/>
            <a:ext cx="9144000" cy="4476328"/>
          </a:xfrm>
        </p:spPr>
        <p:txBody>
          <a:bodyPr>
            <a:normAutofit/>
          </a:bodyPr>
          <a:lstStyle/>
          <a:p>
            <a:r>
              <a:rPr lang="en-US" altLang="en-US"/>
              <a:t>Merupakan langkah utama mentoring </a:t>
            </a:r>
            <a:r>
              <a:rPr lang="en-US" altLang="en-US"/>
              <a:t>kerana </a:t>
            </a:r>
            <a:r>
              <a:rPr lang="en-US" altLang="en-US" smtClean="0"/>
              <a:t>melibatkan </a:t>
            </a:r>
            <a:r>
              <a:rPr lang="en-US" altLang="en-US"/>
              <a:t>fungsi dan peranan mentoring itu sendiri. </a:t>
            </a:r>
          </a:p>
          <a:p>
            <a:endParaRPr lang="en-US" altLang="en-US"/>
          </a:p>
          <a:p>
            <a:r>
              <a:rPr lang="en-US" altLang="en-US"/>
              <a:t>Pada ketika ini, kedua-dua mentor dan mentee perlulah menentukan matlamat mentoring, menjana senarai latih-tubi dan aktiviti mentoring supaya  matlamatnya tercapai. </a:t>
            </a:r>
          </a:p>
          <a:p>
            <a:endParaRPr lang="en-US" altLang="en-US"/>
          </a:p>
          <a:p>
            <a:r>
              <a:rPr lang="en-US" altLang="en-US"/>
              <a:t>Pada </a:t>
            </a:r>
            <a:r>
              <a:rPr lang="en-US" altLang="en-US" smtClean="0"/>
              <a:t>ketika ini </a:t>
            </a:r>
            <a:r>
              <a:rPr lang="en-US" altLang="en-US"/>
              <a:t>juga, perlu ada usaha untuk mewujudkan perhubungan yang harmoni dan berterusan antara mereka.</a:t>
            </a:r>
            <a:endParaRPr lang="en-US"/>
          </a:p>
        </p:txBody>
      </p:sp>
    </p:spTree>
    <p:extLst>
      <p:ext uri="{BB962C8B-B14F-4D97-AF65-F5344CB8AC3E}">
        <p14:creationId xmlns:p14="http://schemas.microsoft.com/office/powerpoint/2010/main" val="1828692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10116614" cy="1020762"/>
          </a:xfrm>
        </p:spPr>
        <p:txBody>
          <a:bodyPr>
            <a:normAutofit/>
          </a:bodyPr>
          <a:lstStyle/>
          <a:p>
            <a:r>
              <a:rPr lang="en-MY"/>
              <a:t>PROSES </a:t>
            </a:r>
            <a:r>
              <a:rPr lang="en-MY" smtClean="0"/>
              <a:t>4: </a:t>
            </a:r>
            <a:r>
              <a:rPr lang="en-US" altLang="en-US" smtClean="0"/>
              <a:t>MENAMATKAN PERHUBUNGAN </a:t>
            </a:r>
            <a:endParaRPr lang="en-MY"/>
          </a:p>
        </p:txBody>
      </p:sp>
      <p:sp>
        <p:nvSpPr>
          <p:cNvPr id="3" name="Content Placeholder 2"/>
          <p:cNvSpPr>
            <a:spLocks noGrp="1"/>
          </p:cNvSpPr>
          <p:nvPr>
            <p:ph idx="1"/>
          </p:nvPr>
        </p:nvSpPr>
        <p:spPr>
          <a:xfrm>
            <a:off x="1522414" y="1905000"/>
            <a:ext cx="9144000" cy="4476328"/>
          </a:xfrm>
        </p:spPr>
        <p:txBody>
          <a:bodyPr>
            <a:normAutofit/>
          </a:bodyPr>
          <a:lstStyle/>
          <a:p>
            <a:r>
              <a:rPr lang="en-US" altLang="en-US"/>
              <a:t>Proses mentoring berakhir apabila matlamatnya tercapai di mana ia dinilai oleh mereka yang berkenaan. </a:t>
            </a:r>
          </a:p>
          <a:p>
            <a:endParaRPr lang="en-US" altLang="en-US"/>
          </a:p>
          <a:p>
            <a:r>
              <a:rPr lang="en-US" altLang="en-US"/>
              <a:t>Perhubungan mentoring hendaklah berakhir dengan tahap pencapaian positif iaitu satu transformasi berperingkat kepada perhubungan yang kasual. </a:t>
            </a:r>
          </a:p>
          <a:p>
            <a:endParaRPr lang="en-US" altLang="en-US"/>
          </a:p>
          <a:p>
            <a:r>
              <a:rPr lang="en-US" altLang="en-US"/>
              <a:t>Mentoring tidak sepatutnya berakhir tiba-tiba. Dalam kes tertentu pula , perhubungan mentor-mantee akan berkembang kepada sesuatu yang lebih kekal. </a:t>
            </a:r>
            <a:endParaRPr lang="ms-MY" altLang="en-US"/>
          </a:p>
        </p:txBody>
      </p:sp>
    </p:spTree>
    <p:extLst>
      <p:ext uri="{BB962C8B-B14F-4D97-AF65-F5344CB8AC3E}">
        <p14:creationId xmlns:p14="http://schemas.microsoft.com/office/powerpoint/2010/main" val="722266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smtClean="0"/>
              <a:t>SEKIAN, TERIMA KASIH</a:t>
            </a:r>
            <a:endParaRPr lang="en-US"/>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278767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smtClean="0"/>
              <a:t>KONSEP BIMBINGAN…</a:t>
            </a:r>
            <a:endParaRPr lang="en-US"/>
          </a:p>
        </p:txBody>
      </p:sp>
      <p:sp>
        <p:nvSpPr>
          <p:cNvPr id="3" name="Content Placeholder 2"/>
          <p:cNvSpPr>
            <a:spLocks noGrp="1"/>
          </p:cNvSpPr>
          <p:nvPr>
            <p:ph idx="1"/>
          </p:nvPr>
        </p:nvSpPr>
        <p:spPr>
          <a:xfrm>
            <a:off x="1522414" y="1905000"/>
            <a:ext cx="9144000" cy="4548336"/>
          </a:xfrm>
        </p:spPr>
        <p:txBody>
          <a:bodyPr>
            <a:normAutofit lnSpcReduction="10000"/>
          </a:bodyPr>
          <a:lstStyle/>
          <a:p>
            <a:r>
              <a:rPr lang="en-US" altLang="en-US"/>
              <a:t>B</a:t>
            </a:r>
            <a:r>
              <a:rPr lang="en-US" altLang="en-US" smtClean="0"/>
              <a:t>antuan seseorang yang </a:t>
            </a:r>
            <a:r>
              <a:rPr lang="en-US" altLang="en-US"/>
              <a:t>memiliki peribadi dan pendidikan yang memadai kepada seseorang individu dari setiap peringkat usia. Tujuannya adalah untuk menolong mengarahkan hidupnya sendiri, membuat pilihannya sendiri dan menanggung </a:t>
            </a:r>
            <a:r>
              <a:rPr lang="en-US" altLang="en-US"/>
              <a:t>akibatnya </a:t>
            </a:r>
            <a:r>
              <a:rPr lang="en-US" altLang="en-US" smtClean="0"/>
              <a:t>sendiri</a:t>
            </a:r>
            <a:r>
              <a:rPr lang="en-US" altLang="en-US"/>
              <a:t> </a:t>
            </a:r>
            <a:r>
              <a:rPr lang="en-US" altLang="en-US"/>
              <a:t>(</a:t>
            </a:r>
            <a:r>
              <a:rPr lang="en-US" altLang="en-US"/>
              <a:t>Crow &amp;</a:t>
            </a:r>
            <a:r>
              <a:rPr lang="en-US" altLang="en-US" smtClean="0"/>
              <a:t> </a:t>
            </a:r>
            <a:r>
              <a:rPr lang="en-US" altLang="en-US" smtClean="0"/>
              <a:t>C</a:t>
            </a:r>
            <a:r>
              <a:rPr lang="en-US" altLang="en-US" smtClean="0"/>
              <a:t>row 1960). </a:t>
            </a:r>
          </a:p>
          <a:p>
            <a:endParaRPr lang="en-US" altLang="en-US" smtClean="0"/>
          </a:p>
          <a:p>
            <a:r>
              <a:rPr lang="en-US" altLang="en-US" smtClean="0"/>
              <a:t>Satu </a:t>
            </a:r>
            <a:r>
              <a:rPr lang="en-US" altLang="en-US"/>
              <a:t>proses menolong individu </a:t>
            </a:r>
            <a:r>
              <a:rPr lang="en-US" altLang="en-US"/>
              <a:t>untuk </a:t>
            </a:r>
            <a:r>
              <a:rPr lang="en-US" altLang="en-US" smtClean="0"/>
              <a:t>memahami diri </a:t>
            </a:r>
            <a:r>
              <a:rPr lang="en-US" altLang="en-US"/>
              <a:t>dan </a:t>
            </a:r>
            <a:r>
              <a:rPr lang="en-US" altLang="en-US"/>
              <a:t>alam </a:t>
            </a:r>
            <a:r>
              <a:rPr lang="en-US" altLang="en-US" smtClean="0"/>
              <a:t>sekelilingnya (Shertzer &amp; Stone 1971).</a:t>
            </a:r>
          </a:p>
          <a:p>
            <a:endParaRPr lang="en-US" altLang="en-US" smtClean="0"/>
          </a:p>
          <a:p>
            <a:r>
              <a:rPr lang="en-US" altLang="en-US" smtClean="0"/>
              <a:t>Proses </a:t>
            </a:r>
            <a:r>
              <a:rPr lang="en-US" altLang="en-US"/>
              <a:t>yang profesional dan bersistematik yang bertujuan untuk menolong individu </a:t>
            </a:r>
            <a:r>
              <a:rPr lang="en-US" altLang="en-US"/>
              <a:t>melalui </a:t>
            </a:r>
            <a:r>
              <a:rPr lang="en-US" altLang="en-US" smtClean="0"/>
              <a:t>pendidikan (Mathewson 1962).</a:t>
            </a:r>
          </a:p>
          <a:p>
            <a:endParaRPr lang="en-US" altLang="en-US" smtClean="0"/>
          </a:p>
          <a:p>
            <a:endParaRPr lang="en-US" altLang="en-US"/>
          </a:p>
          <a:p>
            <a:endParaRPr lang="en-MY"/>
          </a:p>
          <a:p>
            <a:endParaRPr lang="en-US"/>
          </a:p>
        </p:txBody>
      </p:sp>
    </p:spTree>
    <p:extLst>
      <p:ext uri="{BB962C8B-B14F-4D97-AF65-F5344CB8AC3E}">
        <p14:creationId xmlns:p14="http://schemas.microsoft.com/office/powerpoint/2010/main" val="3456161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smtClean="0"/>
              <a:t>…KONSEP BIMBINGAN</a:t>
            </a:r>
            <a:endParaRPr lang="en-US"/>
          </a:p>
        </p:txBody>
      </p:sp>
      <p:sp>
        <p:nvSpPr>
          <p:cNvPr id="3" name="Content Placeholder 2"/>
          <p:cNvSpPr>
            <a:spLocks noGrp="1"/>
          </p:cNvSpPr>
          <p:nvPr>
            <p:ph idx="1"/>
          </p:nvPr>
        </p:nvSpPr>
        <p:spPr>
          <a:xfrm>
            <a:off x="1522414" y="1905000"/>
            <a:ext cx="9144000" cy="4548336"/>
          </a:xfrm>
        </p:spPr>
        <p:txBody>
          <a:bodyPr>
            <a:normAutofit/>
          </a:bodyPr>
          <a:lstStyle/>
          <a:p>
            <a:r>
              <a:rPr lang="en-US" altLang="en-US"/>
              <a:t>Suatu konsep yang berkaitan dengan cara membantu orang lain atau suatu usaha menyediakan pengalaman untuk membantu pelajar memahami diri (Amla et al. </a:t>
            </a:r>
            <a:r>
              <a:rPr lang="en-US" altLang="en-US"/>
              <a:t>2006</a:t>
            </a:r>
            <a:r>
              <a:rPr lang="en-US" altLang="en-US" smtClean="0"/>
              <a:t>).</a:t>
            </a:r>
          </a:p>
          <a:p>
            <a:endParaRPr lang="en-US" altLang="en-US"/>
          </a:p>
          <a:p>
            <a:r>
              <a:rPr lang="en-US" altLang="en-US" smtClean="0"/>
              <a:t>Bimbingan </a:t>
            </a:r>
            <a:r>
              <a:rPr lang="en-US" altLang="en-US"/>
              <a:t>diberi kepada individu untuk membuat pilihan dan penyesuaian yang bijak</a:t>
            </a:r>
            <a:r>
              <a:rPr lang="en-US" altLang="en-US"/>
              <a:t>. </a:t>
            </a:r>
            <a:endParaRPr lang="en-US" altLang="en-US" smtClean="0"/>
          </a:p>
          <a:p>
            <a:endParaRPr lang="en-US" altLang="en-US"/>
          </a:p>
          <a:p>
            <a:r>
              <a:rPr lang="en-US" altLang="en-US" smtClean="0"/>
              <a:t>Dalam </a:t>
            </a:r>
            <a:r>
              <a:rPr lang="en-US" altLang="en-US"/>
              <a:t>konsep pendidikan, bimbingan merupakan keseluruhan perancangan aktiviti-aktiviti dalam membantu pelajar mengalami cara-cara untuk mencapai kejayaan dalam pendidikan mereka. </a:t>
            </a:r>
          </a:p>
          <a:p>
            <a:endParaRPr lang="en-US" altLang="en-US" smtClean="0"/>
          </a:p>
          <a:p>
            <a:endParaRPr lang="en-US" altLang="en-US"/>
          </a:p>
          <a:p>
            <a:endParaRPr lang="en-MY"/>
          </a:p>
          <a:p>
            <a:endParaRPr lang="en-US"/>
          </a:p>
        </p:txBody>
      </p:sp>
    </p:spTree>
    <p:extLst>
      <p:ext uri="{BB962C8B-B14F-4D97-AF65-F5344CB8AC3E}">
        <p14:creationId xmlns:p14="http://schemas.microsoft.com/office/powerpoint/2010/main" val="3847360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smtClean="0"/>
              <a:t>CIRI-CIRI BIMBINGAN…</a:t>
            </a:r>
            <a:endParaRPr lang="en-US"/>
          </a:p>
        </p:txBody>
      </p:sp>
      <p:sp>
        <p:nvSpPr>
          <p:cNvPr id="3" name="Content Placeholder 2"/>
          <p:cNvSpPr>
            <a:spLocks noGrp="1"/>
          </p:cNvSpPr>
          <p:nvPr>
            <p:ph idx="1"/>
          </p:nvPr>
        </p:nvSpPr>
        <p:spPr/>
        <p:txBody>
          <a:bodyPr>
            <a:normAutofit lnSpcReduction="10000"/>
          </a:bodyPr>
          <a:lstStyle/>
          <a:p>
            <a:r>
              <a:rPr lang="en-US"/>
              <a:t>Bimbingan merupakan aktiviti yang dirancang. Ia bukanlah kegiatan yang dilakukan secara kebetulan, secara tiba-tiba, tidak sengaja dan sambil lewa tetapi ia adalah satu kegiatan yang tersusun, sengaja, berencana, berterusan dan mempunyai </a:t>
            </a:r>
            <a:r>
              <a:rPr lang="en-US"/>
              <a:t>arah </a:t>
            </a:r>
            <a:r>
              <a:rPr lang="en-US" smtClean="0"/>
              <a:t>tujuan.</a:t>
            </a:r>
          </a:p>
          <a:p>
            <a:endParaRPr lang="en-US"/>
          </a:p>
          <a:p>
            <a:r>
              <a:rPr lang="en-US"/>
              <a:t>Bimbingan merupakan proses membantu individu atau kumpulan</a:t>
            </a:r>
            <a:r>
              <a:rPr lang="en-US"/>
              <a:t>. </a:t>
            </a:r>
            <a:endParaRPr lang="en-US" smtClean="0"/>
          </a:p>
          <a:p>
            <a:endParaRPr lang="en-US"/>
          </a:p>
          <a:p>
            <a:r>
              <a:rPr lang="en-US"/>
              <a:t>Bimbingan tidak memaksa seseorang itu mengikut arah yang tertentu, melainkan membantu atau menolong individu mengikut arah yang </a:t>
            </a:r>
            <a:r>
              <a:rPr lang="en-US"/>
              <a:t>sesuai </a:t>
            </a:r>
            <a:r>
              <a:rPr lang="en-US" smtClean="0"/>
              <a:t>dengannya.</a:t>
            </a:r>
            <a:endParaRPr lang="en-US"/>
          </a:p>
          <a:p>
            <a:endParaRPr lang="en-US"/>
          </a:p>
        </p:txBody>
      </p:sp>
    </p:spTree>
    <p:extLst>
      <p:ext uri="{BB962C8B-B14F-4D97-AF65-F5344CB8AC3E}">
        <p14:creationId xmlns:p14="http://schemas.microsoft.com/office/powerpoint/2010/main" val="4123354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smtClean="0"/>
              <a:t>…CIRI-CIRI BIMBINGAN</a:t>
            </a:r>
            <a:endParaRPr lang="en-US"/>
          </a:p>
        </p:txBody>
      </p:sp>
      <p:sp>
        <p:nvSpPr>
          <p:cNvPr id="3" name="Content Placeholder 2"/>
          <p:cNvSpPr>
            <a:spLocks noGrp="1"/>
          </p:cNvSpPr>
          <p:nvPr>
            <p:ph idx="1"/>
          </p:nvPr>
        </p:nvSpPr>
        <p:spPr/>
        <p:txBody>
          <a:bodyPr>
            <a:normAutofit/>
          </a:bodyPr>
          <a:lstStyle/>
          <a:p>
            <a:r>
              <a:rPr lang="en-US"/>
              <a:t>Bimbingan yang diberikan kepada individu </a:t>
            </a:r>
            <a:r>
              <a:rPr lang="en-US"/>
              <a:t>yang </a:t>
            </a:r>
            <a:r>
              <a:rPr lang="en-US" smtClean="0"/>
              <a:t>memerlukan bantuan </a:t>
            </a:r>
            <a:r>
              <a:rPr lang="en-US"/>
              <a:t>untuk memecahkan permasalahan yang dihadapinya.</a:t>
            </a:r>
          </a:p>
        </p:txBody>
      </p:sp>
    </p:spTree>
    <p:extLst>
      <p:ext uri="{BB962C8B-B14F-4D97-AF65-F5344CB8AC3E}">
        <p14:creationId xmlns:p14="http://schemas.microsoft.com/office/powerpoint/2010/main" val="102996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smtClean="0"/>
              <a:t>PENASIHATAN</a:t>
            </a:r>
            <a:endParaRPr lang="en-US"/>
          </a:p>
        </p:txBody>
      </p:sp>
    </p:spTree>
    <p:extLst>
      <p:ext uri="{BB962C8B-B14F-4D97-AF65-F5344CB8AC3E}">
        <p14:creationId xmlns:p14="http://schemas.microsoft.com/office/powerpoint/2010/main" val="693710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smtClean="0"/>
              <a:t>KONSEP PENASIHATAN</a:t>
            </a:r>
            <a:endParaRPr lang="en-US"/>
          </a:p>
        </p:txBody>
      </p:sp>
      <p:sp>
        <p:nvSpPr>
          <p:cNvPr id="3" name="Content Placeholder 2"/>
          <p:cNvSpPr>
            <a:spLocks noGrp="1"/>
          </p:cNvSpPr>
          <p:nvPr>
            <p:ph idx="1"/>
          </p:nvPr>
        </p:nvSpPr>
        <p:spPr/>
        <p:txBody>
          <a:bodyPr>
            <a:normAutofit/>
          </a:bodyPr>
          <a:lstStyle/>
          <a:p>
            <a:r>
              <a:rPr lang="en-US" altLang="en-US"/>
              <a:t>M</a:t>
            </a:r>
            <a:r>
              <a:rPr lang="en-US" altLang="en-US" smtClean="0"/>
              <a:t>emberi </a:t>
            </a:r>
            <a:r>
              <a:rPr lang="en-US" altLang="en-US"/>
              <a:t>nasihat ialah strategi menyelesaikan masalah tanpa memikirkan perasaan individu </a:t>
            </a:r>
            <a:r>
              <a:rPr lang="en-US" altLang="en-US"/>
              <a:t>yang </a:t>
            </a:r>
            <a:r>
              <a:rPr lang="en-US" altLang="en-US" smtClean="0"/>
              <a:t>terlibat (</a:t>
            </a:r>
            <a:r>
              <a:rPr lang="en-US" altLang="en-US"/>
              <a:t>Zuraidah </a:t>
            </a:r>
            <a:r>
              <a:rPr lang="en-US" altLang="en-US" smtClean="0"/>
              <a:t>1994).</a:t>
            </a:r>
          </a:p>
          <a:p>
            <a:endParaRPr lang="en-MY" altLang="en-US"/>
          </a:p>
          <a:p>
            <a:r>
              <a:rPr lang="en-US" altLang="en-US" smtClean="0"/>
              <a:t>Nasihat </a:t>
            </a:r>
            <a:r>
              <a:rPr lang="en-US" altLang="en-US"/>
              <a:t>digunakan bagi menyediakan klien dengan maklumat baru </a:t>
            </a:r>
            <a:r>
              <a:rPr lang="en-US" altLang="en-US"/>
              <a:t>dan </a:t>
            </a:r>
            <a:r>
              <a:rPr lang="en-US" altLang="en-US" smtClean="0"/>
              <a:t>berguna (Gibson </a:t>
            </a:r>
            <a:r>
              <a:rPr lang="en-US" altLang="en-US"/>
              <a:t>&amp;</a:t>
            </a:r>
            <a:r>
              <a:rPr lang="en-US" altLang="en-US" smtClean="0"/>
              <a:t> </a:t>
            </a:r>
            <a:r>
              <a:rPr lang="en-US" altLang="en-US"/>
              <a:t>Mitchell </a:t>
            </a:r>
            <a:r>
              <a:rPr lang="en-US" altLang="en-US" smtClean="0"/>
              <a:t>1999).</a:t>
            </a:r>
          </a:p>
          <a:p>
            <a:endParaRPr lang="en-MY" altLang="en-US"/>
          </a:p>
          <a:p>
            <a:r>
              <a:rPr lang="ms-MY" altLang="en-US"/>
              <a:t>N</a:t>
            </a:r>
            <a:r>
              <a:rPr lang="ms-MY" altLang="en-US" smtClean="0"/>
              <a:t>asihat </a:t>
            </a:r>
            <a:r>
              <a:rPr lang="ms-MY" altLang="en-US"/>
              <a:t>ialah ajaran, petunjuk yang baik</a:t>
            </a:r>
            <a:r>
              <a:rPr lang="ms-MY" altLang="en-US"/>
              <a:t>, </a:t>
            </a:r>
            <a:r>
              <a:rPr lang="ms-MY" altLang="en-US" smtClean="0"/>
              <a:t>peringatan mengusulkan</a:t>
            </a:r>
            <a:r>
              <a:rPr lang="ms-MY" altLang="en-US"/>
              <a:t>, mengesyorkan atau menganjurkan </a:t>
            </a:r>
            <a:r>
              <a:rPr lang="ms-MY" altLang="en-US"/>
              <a:t>kepada </a:t>
            </a:r>
            <a:r>
              <a:rPr lang="ms-MY" altLang="en-US" smtClean="0"/>
              <a:t>seseorang tentang </a:t>
            </a:r>
            <a:r>
              <a:rPr lang="ms-MY" altLang="en-US"/>
              <a:t>pelbagai </a:t>
            </a:r>
            <a:r>
              <a:rPr lang="ms-MY" altLang="en-US" smtClean="0"/>
              <a:t>hal (Kamus Dewan).</a:t>
            </a:r>
            <a:endParaRPr lang="ms-MY" altLang="en-US"/>
          </a:p>
          <a:p>
            <a:endParaRPr lang="ms-MY" altLang="en-US" smtClean="0"/>
          </a:p>
          <a:p>
            <a:endParaRPr lang="en-US" altLang="en-US" smtClean="0"/>
          </a:p>
          <a:p>
            <a:endParaRPr lang="en-MY" altLang="en-US"/>
          </a:p>
          <a:p>
            <a:endParaRPr lang="en-US" altLang="en-US"/>
          </a:p>
          <a:p>
            <a:endParaRPr lang="en-US"/>
          </a:p>
        </p:txBody>
      </p:sp>
    </p:spTree>
    <p:extLst>
      <p:ext uri="{BB962C8B-B14F-4D97-AF65-F5344CB8AC3E}">
        <p14:creationId xmlns:p14="http://schemas.microsoft.com/office/powerpoint/2010/main" val="3564793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f02804846">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extLst>
    <a:ext uri="{05A4C25C-085E-4340-85A3-A5531E510DB2}">
      <thm15:themeFamily xmlns:thm15="http://schemas.microsoft.com/office/thememl/2012/main" xmlns="" name="TF00001018.potx" id="{D19C2884-2C55-4C1A-A5C2-5D03FF1F35A4}" vid="{5F7A9C6A-558C-4654-B762-2F22BC904FAE}"/>
    </a:ext>
  </a:extLst>
</a:theme>
</file>

<file path=ppt/theme/theme2.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tf02804846</Template>
  <TotalTime>114</TotalTime>
  <Words>1606</Words>
  <Application>Microsoft Office PowerPoint</Application>
  <PresentationFormat>Custom</PresentationFormat>
  <Paragraphs>188</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tf02804846</vt:lpstr>
      <vt:lpstr>PENGURUSAN PENASIHATAN  MURID</vt:lpstr>
      <vt:lpstr>KOMPONEN PENGURUSAN PENASIHATAN MURID</vt:lpstr>
      <vt:lpstr>BIMBINGAN</vt:lpstr>
      <vt:lpstr>KONSEP BIMBINGAN…</vt:lpstr>
      <vt:lpstr>…KONSEP BIMBINGAN</vt:lpstr>
      <vt:lpstr>CIRI-CIRI BIMBINGAN…</vt:lpstr>
      <vt:lpstr>…CIRI-CIRI BIMBINGAN</vt:lpstr>
      <vt:lpstr>PENASIHATAN</vt:lpstr>
      <vt:lpstr>KONSEP PENASIHATAN</vt:lpstr>
      <vt:lpstr>CIRI-CIRI PENASIHATAN</vt:lpstr>
      <vt:lpstr>PROSES BIMBINGAN DAN PENASIHATAN</vt:lpstr>
      <vt:lpstr>PROSES BIMBINGAN DAN PENASIHATAN</vt:lpstr>
      <vt:lpstr>FASA 1: KESEDARAN GURU SEBAGAI PEMBIMBING DAN PENASIHAT PELAJAR</vt:lpstr>
      <vt:lpstr>FASA 2: MENGUASAI KEMAHIRAN-KEMAHIRAN ASAS BIMBINGAN DAN PENASIHATAN</vt:lpstr>
      <vt:lpstr>FASA 3: PROSES MENGENALI PELAJAR</vt:lpstr>
      <vt:lpstr>FASA 4: PROSES MEMBIMBING PELAJAR</vt:lpstr>
      <vt:lpstr>…FASA 4: PROSES MEMBIMBING PELAJAR</vt:lpstr>
      <vt:lpstr>…FASA 4: PROSES MEMBIMBING PELAJAR</vt:lpstr>
      <vt:lpstr>…FASA 4: PROSES MEMBIMBING PELAJAR</vt:lpstr>
      <vt:lpstr>…FASA 4: PROSES MEMBIMBING PELAJAR</vt:lpstr>
      <vt:lpstr>…FASA 4: PROSES MEMBIMBING PELAJAR</vt:lpstr>
      <vt:lpstr>…FASA 4: PROSES MEMBIMBING PELAJAR</vt:lpstr>
      <vt:lpstr>FASA 5: ANALISIS PENILAIAN</vt:lpstr>
      <vt:lpstr>MENTORING</vt:lpstr>
      <vt:lpstr>KONSEP MENTORING</vt:lpstr>
      <vt:lpstr>…KONSEP MENTORING</vt:lpstr>
      <vt:lpstr>CIRI-CIRI MENTORING</vt:lpstr>
      <vt:lpstr>PROSES MENTORING</vt:lpstr>
      <vt:lpstr>PROSES 1:MENJALIN PERHUBUNGAN</vt:lpstr>
      <vt:lpstr>PROSES 2: MERUNDINGKAN PERSETUJUAN/ PERJANJIAN</vt:lpstr>
      <vt:lpstr>PROSES 3: PERKEMBANGAN PROFESSIONAL MANTEE</vt:lpstr>
      <vt:lpstr>PROSES 4: MENAMATKAN PERHUBUNGAN </vt:lpstr>
      <vt:lpstr>SEKIAN, TERIMA KASIH</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PENGURUSAN PENASIHATAN  MURID</dc:title>
  <dc:creator>Microsoft</dc:creator>
  <cp:lastModifiedBy>Microsoft</cp:lastModifiedBy>
  <cp:revision>39</cp:revision>
  <dcterms:created xsi:type="dcterms:W3CDTF">2018-05-07T06:46:51Z</dcterms:created>
  <dcterms:modified xsi:type="dcterms:W3CDTF">2018-05-07T08:40:58Z</dcterms:modified>
</cp:coreProperties>
</file>